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5" r:id="rId2"/>
    <p:sldId id="316" r:id="rId3"/>
    <p:sldId id="317" r:id="rId4"/>
    <p:sldId id="356" r:id="rId5"/>
    <p:sldId id="357" r:id="rId6"/>
    <p:sldId id="35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F8F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 bwMode="gray">
          <a:xfrm>
            <a:off x="0" y="1335088"/>
            <a:ext cx="9147175" cy="4084637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 bwMode="invGray">
          <a:xfrm>
            <a:off x="0" y="1728788"/>
            <a:ext cx="9144000" cy="3308350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rtlCol="0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43897-6531-4CE0-AF45-0BA1BC58AEEE}" type="datetimeFigureOut">
              <a:rPr lang="ru-RU"/>
              <a:pPr>
                <a:defRPr/>
              </a:pPr>
              <a:t>02.01.2015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AE2D-9FDD-4649-A890-42113052F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gray">
          <a:xfrm>
            <a:off x="0" y="0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8"/>
          <p:cNvSpPr/>
          <p:nvPr/>
        </p:nvSpPr>
        <p:spPr bwMode="invGray">
          <a:xfrm>
            <a:off x="0" y="-1588"/>
            <a:ext cx="9144000" cy="109378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10730-B70E-4402-90BD-F06BD91A4D73}" type="datetimeFigureOut">
              <a:rPr lang="ru-RU"/>
              <a:pPr>
                <a:defRPr/>
              </a:pPr>
              <a:t>02.01.2015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F2B25-BCAD-4B2E-9E1F-AF3A30EDE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gray">
          <a:xfrm flipV="1">
            <a:off x="0" y="5591175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8"/>
          <p:cNvSpPr/>
          <p:nvPr/>
        </p:nvSpPr>
        <p:spPr bwMode="invGray">
          <a:xfrm flipV="1">
            <a:off x="0" y="5780088"/>
            <a:ext cx="9144000" cy="1093787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854836-730F-4796-80B5-5DB044132770}" type="datetimeFigureOut">
              <a:rPr lang="ru-RU"/>
              <a:pPr>
                <a:defRPr/>
              </a:pPr>
              <a:t>02.01.2015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E15ED75-723A-4FAE-8669-D6FF2341E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rtlCol="0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C1742-A83A-4910-9A02-1E9875384075}" type="datetimeFigureOut">
              <a:rPr lang="ru-RU"/>
              <a:pPr>
                <a:defRPr/>
              </a:pPr>
              <a:t>02.01.2015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7176E-5ACF-4F09-8AE6-136EF20EA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0"/>
          <p:cNvSpPr/>
          <p:nvPr/>
        </p:nvSpPr>
        <p:spPr bwMode="gray">
          <a:xfrm>
            <a:off x="0" y="427038"/>
            <a:ext cx="9144000" cy="452596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6"/>
          <p:cNvSpPr/>
          <p:nvPr/>
        </p:nvSpPr>
        <p:spPr bwMode="invGray">
          <a:xfrm>
            <a:off x="0" y="0"/>
            <a:ext cx="9144000" cy="452596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876CE-9ABD-4F78-BBB2-35F89E6D1649}" type="datetimeFigureOut">
              <a:rPr lang="ru-RU"/>
              <a:pPr>
                <a:defRPr/>
              </a:pPr>
              <a:t>02.01.2015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110CD-D1F9-482F-B6D5-147DCCD19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 bwMode="gray">
          <a:xfrm>
            <a:off x="0" y="0"/>
            <a:ext cx="9144000" cy="1928813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 bwMode="invGray">
          <a:xfrm>
            <a:off x="0" y="228600"/>
            <a:ext cx="9144000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2909-B7D9-47E7-8F12-BA146D4AC50F}" type="datetimeFigureOut">
              <a:rPr lang="ru-RU"/>
              <a:pPr>
                <a:defRPr/>
              </a:pPr>
              <a:t>02.01.2015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72425-806D-4516-A8C7-18BBF3538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088B3-78F1-4539-A6BD-9C0CD2CD931C}" type="datetimeFigureOut">
              <a:rPr lang="ru-RU"/>
              <a:pPr>
                <a:defRPr/>
              </a:pPr>
              <a:t>02.01.2015</a:t>
            </a:fld>
            <a:endParaRPr lang="ru-RU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3A939-AC70-441B-9D70-646C0B099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9"/>
          <p:cNvSpPr/>
          <p:nvPr/>
        </p:nvSpPr>
        <p:spPr bwMode="gray">
          <a:xfrm>
            <a:off x="0" y="0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5"/>
          <p:cNvSpPr/>
          <p:nvPr/>
        </p:nvSpPr>
        <p:spPr bwMode="invGray">
          <a:xfrm>
            <a:off x="0" y="-1588"/>
            <a:ext cx="9144000" cy="109378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1D24-D49A-46B0-95DA-C983353218D7}" type="datetimeFigureOut">
              <a:rPr lang="ru-RU"/>
              <a:pPr>
                <a:defRPr/>
              </a:pPr>
              <a:t>02.01.2015</a:t>
            </a:fld>
            <a:endParaRPr lang="ru-RU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A04A7-9182-4328-9005-39BDBD4C6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-1588"/>
            <a:ext cx="9150350" cy="1282701"/>
            <a:chOff x="-52" y="-1972"/>
            <a:chExt cx="9150672" cy="1283795"/>
          </a:xfrm>
        </p:grpSpPr>
        <p:sp>
          <p:nvSpPr>
            <p:cNvPr id="3" name="Freeform 5"/>
            <p:cNvSpPr/>
            <p:nvPr userDrawn="1"/>
          </p:nvSpPr>
          <p:spPr bwMode="invGray">
            <a:xfrm>
              <a:off x="-52" y="-383"/>
              <a:ext cx="9150672" cy="1282206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Freeform 6"/>
            <p:cNvSpPr/>
            <p:nvPr userDrawn="1"/>
          </p:nvSpPr>
          <p:spPr bwMode="invGray">
            <a:xfrm>
              <a:off x="-52" y="-1972"/>
              <a:ext cx="9144322" cy="109472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FD372-2B76-4BD1-B218-739759C9D8C1}" type="datetimeFigureOut">
              <a:rPr lang="ru-RU"/>
              <a:pPr>
                <a:defRPr/>
              </a:pPr>
              <a:t>02.01.2015</a:t>
            </a:fld>
            <a:endParaRPr lang="ru-RU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0B11A-BA45-4BEB-A3FC-C08097053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5400000">
            <a:off x="-2893219" y="2886869"/>
            <a:ext cx="6891338" cy="1104900"/>
            <a:chOff x="-18448" y="-1967"/>
            <a:chExt cx="9176991" cy="1292024"/>
          </a:xfrm>
        </p:grpSpPr>
        <p:sp>
          <p:nvSpPr>
            <p:cNvPr id="6" name="Freeform 8"/>
            <p:cNvSpPr/>
            <p:nvPr userDrawn="1"/>
          </p:nvSpPr>
          <p:spPr bwMode="invGray">
            <a:xfrm>
              <a:off x="-18448" y="-110"/>
              <a:ext cx="9176991" cy="1290167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9"/>
            <p:cNvSpPr/>
            <p:nvPr userDrawn="1"/>
          </p:nvSpPr>
          <p:spPr bwMode="invGray">
            <a:xfrm>
              <a:off x="-29017" y="-1966"/>
              <a:ext cx="9149508" cy="1266035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325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8872B-DD94-4EC7-B43E-B8D442C8028F}" type="datetimeFigureOut">
              <a:rPr lang="ru-RU"/>
              <a:pPr>
                <a:defRPr/>
              </a:pPr>
              <a:t>02.01.2015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CB1E0-8EFF-497A-8DF3-DAB625931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5400000">
            <a:off x="-2893219" y="2886869"/>
            <a:ext cx="6891338" cy="1104900"/>
            <a:chOff x="-18448" y="-1967"/>
            <a:chExt cx="9176991" cy="1292024"/>
          </a:xfrm>
        </p:grpSpPr>
        <p:sp>
          <p:nvSpPr>
            <p:cNvPr id="6" name="Freeform 8"/>
            <p:cNvSpPr/>
            <p:nvPr userDrawn="1"/>
          </p:nvSpPr>
          <p:spPr bwMode="invGray">
            <a:xfrm>
              <a:off x="-18448" y="-110"/>
              <a:ext cx="9176991" cy="1290167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9"/>
            <p:cNvSpPr/>
            <p:nvPr userDrawn="1"/>
          </p:nvSpPr>
          <p:spPr bwMode="invGray">
            <a:xfrm>
              <a:off x="-29017" y="-1966"/>
              <a:ext cx="9149508" cy="1266035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325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7DF4C-A4D9-445E-91F5-AA2146AFC7E9}" type="datetimeFigureOut">
              <a:rPr lang="ru-RU"/>
              <a:pPr>
                <a:defRPr/>
              </a:pPr>
              <a:t>02.01.2015</a:t>
            </a:fld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F866F-5328-4274-810A-2D42D041C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F8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525" cy="186213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0" y="0"/>
            <a:ext cx="9153525" cy="148113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9D6E76-D9B5-466E-84D3-70C0E65C376E}" type="datetimeFigureOut">
              <a:rPr lang="ru-RU"/>
              <a:pPr>
                <a:defRPr/>
              </a:pPr>
              <a:t>02.01.2015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325"/>
            <a:ext cx="2895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36407A-57B6-4C18-A737-3491AA85D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CCA62"/>
        </a:buClr>
        <a:buSzPct val="85000"/>
        <a:buFont typeface="Wingdings" pitchFamily="2" charset="2"/>
        <a:buChar char="¢"/>
        <a:defRPr lang="en-US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85000"/>
        <a:buFont typeface="Wingdings" pitchFamily="2" charset="2"/>
        <a:buChar char="¤"/>
        <a:defRPr lang="en-US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85000"/>
        <a:buFont typeface="Wingdings" pitchFamily="2" charset="2"/>
        <a:buChar char="¤"/>
        <a:defRPr lang="en-U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¤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C249"/>
        </a:buClr>
        <a:buSzPct val="85000"/>
        <a:buFont typeface="Wingdings" pitchFamily="2" charset="2"/>
        <a:buChar char="¤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dirty="0"/>
              <a:t>Иоганн Себастьян Бах</a:t>
            </a:r>
          </a:p>
        </p:txBody>
      </p:sp>
      <p:pic>
        <p:nvPicPr>
          <p:cNvPr id="1126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428750"/>
            <a:ext cx="4138613" cy="502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01813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Орган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– клавишно-духовой инструмент. Он состоит из множества металлических и деревянных труб.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136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3214688"/>
            <a:ext cx="2921000" cy="344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Box 3"/>
          <p:cNvSpPr txBox="1">
            <a:spLocks noChangeArrowheads="1"/>
          </p:cNvSpPr>
          <p:nvPr/>
        </p:nvSpPr>
        <p:spPr bwMode="auto">
          <a:xfrm>
            <a:off x="1500188" y="1285875"/>
            <a:ext cx="53689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!________________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71688" y="2643188"/>
            <a:ext cx="4381500" cy="2554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accent3">
                    <a:lumMod val="50000"/>
                  </a:schemeClr>
                </a:solidFill>
              </a:rPr>
              <a:t>КЛАВИАТУРА</a:t>
            </a:r>
          </a:p>
          <a:p>
            <a:pPr>
              <a:defRPr/>
            </a:pPr>
            <a:r>
              <a:rPr lang="ru-RU" sz="4000" dirty="0">
                <a:solidFill>
                  <a:schemeClr val="accent3">
                    <a:lumMod val="50000"/>
                  </a:schemeClr>
                </a:solidFill>
              </a:rPr>
              <a:t>КЛАВИШИ</a:t>
            </a:r>
          </a:p>
          <a:p>
            <a:pPr>
              <a:defRPr/>
            </a:pPr>
            <a:r>
              <a:rPr lang="ru-RU" sz="4000" dirty="0">
                <a:solidFill>
                  <a:schemeClr val="accent3">
                    <a:lumMod val="50000"/>
                  </a:schemeClr>
                </a:solidFill>
              </a:rPr>
              <a:t>ПЕДАЛЬ</a:t>
            </a:r>
          </a:p>
          <a:p>
            <a:pPr>
              <a:defRPr/>
            </a:pPr>
            <a:r>
              <a:rPr lang="ru-RU" sz="4000" dirty="0">
                <a:solidFill>
                  <a:schemeClr val="accent3">
                    <a:lumMod val="50000"/>
                  </a:schemeClr>
                </a:solidFill>
              </a:rPr>
              <a:t>БАСОВЫЙ КЛЮЧ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2" descr="http://www.chernetskaya.ru/blog/wp-content/12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908050"/>
            <a:ext cx="4135437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 descr="http://www.ifspb.com/rus/e107_files/images/2009/culture/org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700213"/>
            <a:ext cx="7297737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 descr="http://sites.google.com/site/christchurchmontrealmusic/keyboard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7763" name="AutoShape 4" descr="http://sites.google.com/site/christchurchmontrealmusic/keyboard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7764" name="AutoShape 6" descr="http://sites.google.com/site/christchurchmontrealmusic/keyboard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7765" name="Picture 8" descr="http://www.intoclassics.net/_nw/73/488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484313"/>
            <a:ext cx="64293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607</TotalTime>
  <Words>23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Tahoma</vt:lpstr>
      <vt:lpstr>Wingdings</vt:lpstr>
      <vt:lpstr>Calibri</vt:lpstr>
      <vt:lpstr>Georgia</vt:lpstr>
      <vt:lpstr>Times New Roman</vt:lpstr>
      <vt:lpstr>Тема1</vt:lpstr>
      <vt:lpstr>Иоганн Себастьян Бах</vt:lpstr>
      <vt:lpstr>Слайд 2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ё</dc:creator>
  <cp:lastModifiedBy>маман</cp:lastModifiedBy>
  <cp:revision>70</cp:revision>
  <dcterms:created xsi:type="dcterms:W3CDTF">2011-09-13T14:37:08Z</dcterms:created>
  <dcterms:modified xsi:type="dcterms:W3CDTF">2015-01-02T14:46:38Z</dcterms:modified>
</cp:coreProperties>
</file>