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10" r:id="rId3"/>
    <p:sldId id="352" r:id="rId4"/>
    <p:sldId id="312" r:id="rId5"/>
    <p:sldId id="353" r:id="rId6"/>
    <p:sldId id="354" r:id="rId7"/>
    <p:sldId id="313" r:id="rId8"/>
    <p:sldId id="35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8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gray">
          <a:xfrm>
            <a:off x="0" y="1335088"/>
            <a:ext cx="9147175" cy="4084637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7"/>
          <p:cNvSpPr/>
          <p:nvPr/>
        </p:nvSpPr>
        <p:spPr bwMode="invGray">
          <a:xfrm>
            <a:off x="0" y="1728788"/>
            <a:ext cx="9144000" cy="3308350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699248" y="1298448"/>
            <a:ext cx="987552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7013448" y="1929384"/>
            <a:ext cx="512064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685800" y="4114800"/>
            <a:ext cx="1216152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21792" y="2212847"/>
            <a:ext cx="7927848" cy="2203704"/>
          </a:xfrm>
        </p:spPr>
        <p:txBody>
          <a:bodyPr rtlCol="0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486400"/>
            <a:ext cx="6400800" cy="66751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3833E-6B61-42E2-B6C1-E10D27FBA975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F0024-23E5-4E12-82C2-72EA9FCC9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57200" y="649224"/>
            <a:ext cx="82296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288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97290-DA9B-4E8D-A673-131BB1023971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1553C-A78F-4378-A938-7A3EAE9B7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gray">
          <a:xfrm flipV="1">
            <a:off x="0" y="5591175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8"/>
          <p:cNvSpPr/>
          <p:nvPr/>
        </p:nvSpPr>
        <p:spPr bwMode="invGray">
          <a:xfrm flipV="1">
            <a:off x="0" y="5780088"/>
            <a:ext cx="9144000" cy="1093787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9"/>
          <p:cNvSpPr/>
          <p:nvPr/>
        </p:nvSpPr>
        <p:spPr bwMode="gray">
          <a:xfrm>
            <a:off x="8147304" y="56418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0"/>
          <p:cNvSpPr/>
          <p:nvPr/>
        </p:nvSpPr>
        <p:spPr bwMode="gray">
          <a:xfrm>
            <a:off x="8641080" y="521208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1"/>
          <p:cNvSpPr/>
          <p:nvPr/>
        </p:nvSpPr>
        <p:spPr bwMode="gray">
          <a:xfrm>
            <a:off x="283464" y="5641848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6931152" y="274638"/>
            <a:ext cx="1755648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E389DFE-581C-45DD-B8DD-AE407148C67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6575A31-22F8-42F4-8D68-D056C4C7E7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 bwMode="gray">
          <a:xfrm>
            <a:off x="8165592" y="667512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 bwMode="gray">
          <a:xfrm>
            <a:off x="7882128" y="1353312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57200" y="1801368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rtlCol="0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61AD-31F1-496D-B228-D1DE44510BC7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F388-943A-4BB1-96D3-CAA111E49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0"/>
          <p:cNvSpPr/>
          <p:nvPr/>
        </p:nvSpPr>
        <p:spPr bwMode="gray">
          <a:xfrm>
            <a:off x="0" y="427038"/>
            <a:ext cx="9144000" cy="452596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6"/>
          <p:cNvSpPr/>
          <p:nvPr/>
        </p:nvSpPr>
        <p:spPr bwMode="invGray">
          <a:xfrm>
            <a:off x="0" y="0"/>
            <a:ext cx="9144000" cy="452596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8065008" y="3849624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7790688" y="453542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9"/>
          <p:cNvSpPr/>
          <p:nvPr/>
        </p:nvSpPr>
        <p:spPr bwMode="gray">
          <a:xfrm>
            <a:off x="301752" y="3840480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3000" y="5129784"/>
            <a:ext cx="7287768" cy="1362075"/>
          </a:xfrm>
        </p:spPr>
        <p:txBody>
          <a:bodyPr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143000" y="4425696"/>
            <a:ext cx="7287768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3D201-8F8F-4052-8A1B-BA7D9A0C479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38D6-E4E7-4C24-80F5-FE3E84692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/>
          <p:nvPr/>
        </p:nvSpPr>
        <p:spPr bwMode="gray">
          <a:xfrm>
            <a:off x="0" y="0"/>
            <a:ext cx="9144000" cy="1928813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8"/>
          <p:cNvSpPr/>
          <p:nvPr/>
        </p:nvSpPr>
        <p:spPr bwMode="invGray">
          <a:xfrm>
            <a:off x="0" y="228600"/>
            <a:ext cx="9144000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8311896" y="100584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562088" y="173736"/>
            <a:ext cx="36576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10312" y="932688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52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58A37-DBFF-4481-9D1D-FDEC1643FBDE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3BB6-49CF-4BC8-8219-650B9505B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9"/>
          <p:cNvSpPr/>
          <p:nvPr/>
        </p:nvSpPr>
        <p:spPr bwMode="gray">
          <a:xfrm>
            <a:off x="8229600" y="1005840"/>
            <a:ext cx="612648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 bwMode="gray">
          <a:xfrm>
            <a:off x="7699248" y="969264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283464" y="786384"/>
            <a:ext cx="996696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24328"/>
            <a:ext cx="4040188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24328"/>
            <a:ext cx="4041775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87452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4645025" y="187452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7C218-3F69-46D0-A8B7-F231DD4BDA5B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6A5BB-0E01-4B9F-A9B1-E838DF88EB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/>
          <p:nvPr/>
        </p:nvSpPr>
        <p:spPr bwMode="gray">
          <a:xfrm>
            <a:off x="0" y="0"/>
            <a:ext cx="9150350" cy="1281113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reeform 5"/>
          <p:cNvSpPr/>
          <p:nvPr/>
        </p:nvSpPr>
        <p:spPr bwMode="invGray">
          <a:xfrm>
            <a:off x="0" y="-1588"/>
            <a:ext cx="9144000" cy="109378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6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4632" y="813816"/>
            <a:ext cx="8229600" cy="1143000"/>
          </a:xfrm>
        </p:spPr>
        <p:txBody>
          <a:bodyPr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13B93-7AE1-412C-8C42-72DF6FF92AE9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8D0CC-9DA2-4B21-8893-35B18B648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1588"/>
            <a:ext cx="9150350" cy="1282701"/>
            <a:chOff x="-52" y="-1972"/>
            <a:chExt cx="9150672" cy="1283795"/>
          </a:xfrm>
        </p:grpSpPr>
        <p:sp>
          <p:nvSpPr>
            <p:cNvPr id="3" name="Freeform 5"/>
            <p:cNvSpPr/>
            <p:nvPr userDrawn="1"/>
          </p:nvSpPr>
          <p:spPr bwMode="invGray">
            <a:xfrm>
              <a:off x="-52" y="-383"/>
              <a:ext cx="9150672" cy="1282206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Freeform 6"/>
            <p:cNvSpPr/>
            <p:nvPr userDrawn="1"/>
          </p:nvSpPr>
          <p:spPr bwMode="invGray">
            <a:xfrm>
              <a:off x="-52" y="-1972"/>
              <a:ext cx="9144322" cy="109472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" name="Oval 7"/>
          <p:cNvSpPr/>
          <p:nvPr/>
        </p:nvSpPr>
        <p:spPr bwMode="gray">
          <a:xfrm>
            <a:off x="8074152" y="384048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 bwMode="gray">
          <a:xfrm>
            <a:off x="7498080" y="429768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 bwMode="gray">
          <a:xfrm>
            <a:off x="210312" y="210312"/>
            <a:ext cx="832104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CCE51-3209-49CE-A48F-272D7AAD85D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323CF-3DAD-42CA-A045-47647BA329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05255" y="273050"/>
            <a:ext cx="7781544" cy="950976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304" y="1371600"/>
            <a:ext cx="5111750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12" y="1362456"/>
            <a:ext cx="2569464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15E47-7E1F-4969-878C-22C3C7F2F17C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198F0-295C-4580-B180-B8FAF571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5400000">
            <a:off x="-2893219" y="2886869"/>
            <a:ext cx="6891338" cy="1104900"/>
            <a:chOff x="-18448" y="-1967"/>
            <a:chExt cx="9176991" cy="1292024"/>
          </a:xfrm>
        </p:grpSpPr>
        <p:sp>
          <p:nvSpPr>
            <p:cNvPr id="6" name="Freeform 8"/>
            <p:cNvSpPr/>
            <p:nvPr userDrawn="1"/>
          </p:nvSpPr>
          <p:spPr bwMode="invGray">
            <a:xfrm>
              <a:off x="-18448" y="-110"/>
              <a:ext cx="9176991" cy="1290167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9"/>
            <p:cNvSpPr/>
            <p:nvPr userDrawn="1"/>
          </p:nvSpPr>
          <p:spPr bwMode="invGray">
            <a:xfrm>
              <a:off x="-29017" y="-1966"/>
              <a:ext cx="9149508" cy="1266035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" name="Oval 10"/>
          <p:cNvSpPr/>
          <p:nvPr/>
        </p:nvSpPr>
        <p:spPr bwMode="gray">
          <a:xfrm>
            <a:off x="6858000" y="3886200"/>
            <a:ext cx="758952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11"/>
          <p:cNvSpPr/>
          <p:nvPr/>
        </p:nvSpPr>
        <p:spPr bwMode="gray">
          <a:xfrm>
            <a:off x="5788152" y="4572000"/>
            <a:ext cx="384048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12"/>
          <p:cNvSpPr/>
          <p:nvPr/>
        </p:nvSpPr>
        <p:spPr bwMode="gray">
          <a:xfrm>
            <a:off x="1216152" y="384048"/>
            <a:ext cx="73152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7800" y="987552"/>
            <a:ext cx="3730752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30352" y="1216152"/>
            <a:ext cx="4645152" cy="4645152"/>
          </a:xfrm>
          <a:prstGeom prst="ellipse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6088" y="1901952"/>
            <a:ext cx="3712464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537325"/>
            <a:ext cx="21336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66D93-AAF4-43C0-A177-83D86C1073BD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55686-D80A-4E4F-811F-12E9C13E38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F8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153525" cy="1862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0" y="0"/>
            <a:ext cx="9153525" cy="1481138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white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406443-309B-49C9-9508-804FC0E5A828}" type="datetimeFigureOut">
              <a:rPr lang="ru-RU"/>
              <a:pPr>
                <a:defRPr/>
              </a:pPr>
              <a:t>02.01.2015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37325"/>
            <a:ext cx="2895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37325"/>
            <a:ext cx="2133600" cy="247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51E28D-5C0D-4F6B-B678-232F47C5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Tahom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CCA62"/>
        </a:buClr>
        <a:buSzPct val="85000"/>
        <a:buFont typeface="Wingdings" pitchFamily="2" charset="2"/>
        <a:buChar char="¢"/>
        <a:defRPr lang="en-US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85000"/>
        <a:buFont typeface="Wingdings" pitchFamily="2" charset="2"/>
        <a:buChar char="¤"/>
        <a:defRPr lang="en-US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85000"/>
        <a:buFont typeface="Wingdings" pitchFamily="2" charset="2"/>
        <a:buChar char="¤"/>
        <a:defRPr lang="en-US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5C249"/>
        </a:buClr>
        <a:buSzPct val="85000"/>
        <a:buFont typeface="Wingdings" pitchFamily="2" charset="2"/>
        <a:buChar char="¤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229600" cy="2341563"/>
          </a:xfrm>
        </p:spPr>
        <p:txBody>
          <a:bodyPr/>
          <a:lstStyle/>
          <a:p>
            <a:pPr algn="just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Долгие длительности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звучат долго (продолжительно)</a:t>
            </a:r>
          </a:p>
          <a:p>
            <a:pPr algn="just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Короткие длительности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звучат коротко (непродолжительно)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Ноты долгие и короткие</a:t>
            </a:r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2428875" y="3629025"/>
            <a:ext cx="4929188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1189038" y="444500"/>
            <a:ext cx="6669087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C:\Users\ё\Downloads\плакаты\музплакаты\muzika_p5.jpg"/>
          <p:cNvPicPr>
            <a:picLocks noChangeAspect="1" noChangeArrowheads="1"/>
          </p:cNvPicPr>
          <p:nvPr/>
        </p:nvPicPr>
        <p:blipFill>
          <a:blip r:embed="rId2" cstate="print">
            <a:lum bright="-40000" contrast="40000"/>
          </a:blip>
          <a:srcRect/>
          <a:stretch>
            <a:fillRect/>
          </a:stretch>
        </p:blipFill>
        <p:spPr bwMode="auto">
          <a:xfrm>
            <a:off x="0" y="260350"/>
            <a:ext cx="9144000" cy="637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М. Мусоргский. «Лимож. Рынок (Большая новость)»</a:t>
            </a:r>
          </a:p>
        </p:txBody>
      </p:sp>
      <p:pic>
        <p:nvPicPr>
          <p:cNvPr id="1064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21034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3"/>
          <p:cNvPicPr>
            <a:picLocks noChangeAspect="1" noChangeArrowheads="1"/>
          </p:cNvPicPr>
          <p:nvPr/>
        </p:nvPicPr>
        <p:blipFill>
          <a:blip r:embed="rId3" cstate="print"/>
          <a:srcRect t="12178" b="70000"/>
          <a:stretch>
            <a:fillRect/>
          </a:stretch>
        </p:blipFill>
        <p:spPr bwMode="auto">
          <a:xfrm>
            <a:off x="714375" y="4643438"/>
            <a:ext cx="721518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6" descr="http://blog.al.com/mhuebner/2009/04/large_I%20Musici%20Montreal%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1484313"/>
            <a:ext cx="3708400" cy="308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ttp://engschool18.ru/uploads/posts/2010-05/1275318119_slajd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8350" t="27720" r="1721" b="4241"/>
          <a:stretch>
            <a:fillRect/>
          </a:stretch>
        </p:blipFill>
        <p:spPr bwMode="auto">
          <a:xfrm>
            <a:off x="2051050" y="1844675"/>
            <a:ext cx="5976938" cy="4360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http://www.russian-chronicle.ru/pics/olmh2yd44n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19250" y="404813"/>
            <a:ext cx="5184775" cy="617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85875" y="2000250"/>
            <a:ext cx="66579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http://s61.radikal.ru/i172/1105/2a/8ac543bf70d4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58888" y="260350"/>
            <a:ext cx="4537075" cy="627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0595" name="Picture 4" descr="http://geoid.ru/static/user/photos/thumbs3/96600.jpg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6011863" y="2205038"/>
            <a:ext cx="285750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608</TotalTime>
  <Words>32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Tahoma</vt:lpstr>
      <vt:lpstr>Wingdings</vt:lpstr>
      <vt:lpstr>Calibri</vt:lpstr>
      <vt:lpstr>Georgia</vt:lpstr>
      <vt:lpstr>Times New Roman</vt:lpstr>
      <vt:lpstr>Тема1</vt:lpstr>
      <vt:lpstr>Ноты долгие и короткие</vt:lpstr>
      <vt:lpstr>Слайд 2</vt:lpstr>
      <vt:lpstr>Слайд 3</vt:lpstr>
      <vt:lpstr>М. Мусоргский. «Лимож. Рынок (Большая новость)»</vt:lpstr>
      <vt:lpstr>Слайд 5</vt:lpstr>
      <vt:lpstr>Слайд 6</vt:lpstr>
      <vt:lpstr>Слайд 7</vt:lpstr>
      <vt:lpstr>Слайд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ё</dc:creator>
  <cp:lastModifiedBy>маман</cp:lastModifiedBy>
  <cp:revision>70</cp:revision>
  <dcterms:created xsi:type="dcterms:W3CDTF">2011-09-13T14:37:08Z</dcterms:created>
  <dcterms:modified xsi:type="dcterms:W3CDTF">2015-01-02T14:45:36Z</dcterms:modified>
</cp:coreProperties>
</file>