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1" r:id="rId3"/>
    <p:sldId id="304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8A8-1052-4BED-A685-99A281175A4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0F4B-A021-4482-824E-E7533DD6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ED5C-8EDE-4208-A89B-3C22FA645DD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1F3C-B724-4C5E-AF1D-4C7666E4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252E32-F202-4E0E-AE04-D3388986E15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F0076B-2407-40D0-BBA3-EC12A6EF1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9C42-AB2B-4851-9F81-52498321FA0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9D8B-7E04-4FF0-B320-6A7E4B19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0ECF-A090-44C4-B30E-A88BFEFF21D3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8BA3-9150-4A40-AD7B-C50E0400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C5FC-7ACE-442C-B85C-F8A5DEBEA22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699F-5844-4CA8-B9CA-E2A4B2301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9B29-461E-4047-A14E-92E4B2D16ED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999C-2F9B-41EC-A4B1-B5FE8B491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BCB5-F192-45E7-9125-93FC7D7113E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88D4-4EAF-4BBC-8FE3-D3A2E66B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500A-65B8-4782-A650-4544E2AF57C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E58-BD59-435F-81B0-DC5C22C7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499F-8DD9-42A9-84B2-1DD136B203D6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E4AD-CAED-4931-BD7E-7DB1D500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74FE-8101-4FFC-AE9B-5AFB5837D78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ABBE-BDC4-44B6-A303-8C43B1B47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8746CA-46E3-43EE-9549-1DAA7CC0C92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57325-8411-425D-B465-D76D02B96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«Вечный солнечный свет в музыке – имя тебе Моцарт!»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8850" t="4611" r="9291" b="15471"/>
          <a:stretch>
            <a:fillRect/>
          </a:stretch>
        </p:blipFill>
        <p:spPr bwMode="auto">
          <a:xfrm>
            <a:off x="5481461" y="1857364"/>
            <a:ext cx="3162505" cy="4444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86" y="1285860"/>
            <a:ext cx="3717472" cy="547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Вольфганг Амадей Моцарт </a:t>
            </a:r>
            <a:br>
              <a:rPr lang="ru-RU" dirty="0"/>
            </a:br>
            <a:r>
              <a:rPr lang="ru-RU" dirty="0"/>
              <a:t>(1756 – 1791)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3143250"/>
            <a:ext cx="3144838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МЕЛОДИЯ</a:t>
            </a:r>
          </a:p>
          <a:p>
            <a:pPr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ОЖИВЛЕННАЯ</a:t>
            </a:r>
          </a:p>
          <a:p>
            <a:pPr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ВЕСЕЛАЯ</a:t>
            </a:r>
          </a:p>
          <a:p>
            <a:pPr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ЛЕГКАЯ</a:t>
            </a:r>
          </a:p>
          <a:p>
            <a:pPr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СВЕТЛАЯ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7963" y="3357563"/>
            <a:ext cx="38877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«Маленькая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ночная музыка»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785813"/>
            <a:ext cx="55626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279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608</TotalTime>
  <Words>24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Тема1</vt:lpstr>
      <vt:lpstr>«Вечный солнечный свет в музыке – имя тебе Моцарт!»</vt:lpstr>
      <vt:lpstr>Вольфганг Амадей Моцарт  (1756 – 1791)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72</cp:revision>
  <dcterms:created xsi:type="dcterms:W3CDTF">2011-09-13T14:37:08Z</dcterms:created>
  <dcterms:modified xsi:type="dcterms:W3CDTF">2015-01-02T14:41:22Z</dcterms:modified>
</cp:coreProperties>
</file>