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70" r:id="rId3"/>
    <p:sldId id="369" r:id="rId4"/>
    <p:sldId id="371" r:id="rId5"/>
    <p:sldId id="372" r:id="rId6"/>
    <p:sldId id="373" r:id="rId7"/>
    <p:sldId id="374" r:id="rId8"/>
    <p:sldId id="375" r:id="rId9"/>
    <p:sldId id="37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B7195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FFCB-076F-4B85-A6A4-7F5ECA6102A2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BEC70-9F8E-4F0A-9A31-0BF587C9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943A-D766-4F0D-AAD0-9807576936F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FA3F-2EB3-4F54-99CF-52BF6A9E5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8CE0-297B-4667-A824-DB02AC84D507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4FC6-526D-4139-9558-15178366E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D739-5841-4E3B-9C2C-9CDA18F53F7B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09DC-C400-4B01-846A-FF8AE33E2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0636-88E9-4C8F-B8F1-EB9D2BFE07EB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943C-50DD-4B84-8D4B-87A93A250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BDFE-04F7-49CA-BBFB-1DA4B3F08A3F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2FE7-8700-4371-90AB-2011558EC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A914-1A53-4712-B65D-87C4F653911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DAD91-0B01-45FE-A2F2-225BDCF6F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74DC-E199-42DF-AD19-38767BBDB3E9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1DFC-AABE-4723-AC57-55420C647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CFB0-1E9E-467D-A246-BEB0060D8439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45FE-EFA9-4E19-BBCC-12EC6259B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533D-AC89-43E0-8E4E-5DD4FC7CF6C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3B81-78FD-4A81-BAED-D29E72D57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AF85-FE27-41AB-A807-9845516AC458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1376-4300-4FA5-9AB4-5D878A72F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>
            <a:alpha val="6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98387-FC44-4F4F-9EFB-414C930511F7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CF066-05B1-4FCC-A1AD-5221858DC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500063"/>
            <a:ext cx="72644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2428875"/>
            <a:ext cx="350043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Прямоугольник 1"/>
          <p:cNvSpPr>
            <a:spLocks noChangeArrowheads="1"/>
          </p:cNvSpPr>
          <p:nvPr/>
        </p:nvSpPr>
        <p:spPr bwMode="auto">
          <a:xfrm>
            <a:off x="500063" y="3857625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за знак написан тут? Для чего он, как зовут?</a:t>
            </a:r>
          </a:p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 Звать меня БЕМОЛЬ, друзья. Понижаю ноту я.</a:t>
            </a:r>
          </a:p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 А скажи, на сколько?</a:t>
            </a:r>
          </a:p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 На полтона только.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785813"/>
            <a:ext cx="2976563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Прямоугольник 1"/>
          <p:cNvSpPr>
            <a:spLocks noChangeArrowheads="1"/>
          </p:cNvSpPr>
          <p:nvPr/>
        </p:nvSpPr>
        <p:spPr bwMode="auto">
          <a:xfrm>
            <a:off x="357188" y="3643313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Ну, а это что за знак 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усердно занят так?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Я — ДИЕЗ, бемоля брат. Сообщить вам очень рад Про свою работу: Повышаю ноту.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 А скажи, на сколько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 На полтона только.</a:t>
            </a:r>
          </a:p>
        </p:txBody>
      </p:sp>
      <p:pic>
        <p:nvPicPr>
          <p:cNvPr id="11264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75" y="214313"/>
            <a:ext cx="32099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3429000"/>
            <a:ext cx="5395913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Прямоугольник 4"/>
          <p:cNvSpPr>
            <a:spLocks noChangeArrowheads="1"/>
          </p:cNvSpPr>
          <p:nvPr/>
        </p:nvSpPr>
        <p:spPr bwMode="auto">
          <a:xfrm>
            <a:off x="785813" y="1143000"/>
            <a:ext cx="800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БЕКАР — знак непростой: Музыкальный постовой! За порядком наблюдает. Эти знаки отменяет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Прямоугольник 1"/>
          <p:cNvSpPr>
            <a:spLocks noChangeArrowheads="1"/>
          </p:cNvSpPr>
          <p:nvPr/>
        </p:nvSpPr>
        <p:spPr bwMode="auto">
          <a:xfrm>
            <a:off x="1071563" y="2357438"/>
            <a:ext cx="70008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Папа у Васи силен в математике,</a:t>
            </a:r>
          </a:p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Учится папа за Васю весь год.</a:t>
            </a:r>
          </a:p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это видано, где это слыхано, -</a:t>
            </a:r>
          </a:p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Папа решает, а Вася сдает?!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5" r="4101"/>
          <a:stretch>
            <a:fillRect/>
          </a:stretch>
        </p:blipFill>
        <p:spPr bwMode="auto">
          <a:xfrm>
            <a:off x="1142976" y="685800"/>
            <a:ext cx="678661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109894" cy="3860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572008" cy="3454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858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88" y="514330"/>
            <a:ext cx="7639664" cy="577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125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маман</cp:lastModifiedBy>
  <cp:revision>205</cp:revision>
  <dcterms:created xsi:type="dcterms:W3CDTF">2011-04-02T16:27:40Z</dcterms:created>
  <dcterms:modified xsi:type="dcterms:W3CDTF">2015-01-02T15:23:06Z</dcterms:modified>
</cp:coreProperties>
</file>