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9" r:id="rId2"/>
    <p:sldId id="323" r:id="rId3"/>
    <p:sldId id="320" r:id="rId4"/>
    <p:sldId id="326" r:id="rId5"/>
    <p:sldId id="324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8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gray">
          <a:xfrm>
            <a:off x="0" y="1335088"/>
            <a:ext cx="9147175" cy="4084637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invGray">
          <a:xfrm>
            <a:off x="0" y="1728788"/>
            <a:ext cx="9144000" cy="3308350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rtlCol="0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AA64A-E304-4941-8983-B3CA90C30924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F485-4EF4-456B-AE36-62759150D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29B4-72AE-4F0C-B266-5BB4E1586D8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A3E0-734D-458B-A254-D157ED0A5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 flipV="1">
            <a:off x="0" y="5591175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 flipV="1">
            <a:off x="0" y="5780088"/>
            <a:ext cx="9144000" cy="1093787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DACEC7-2ECF-432C-B2FE-994F8DFDEA73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257CDC-6A93-4555-8496-8B6CD52A8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E599-5507-4405-8365-1EF1EDBE62C3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05C1-FA17-4C7D-B7CD-81786BFA3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 bwMode="gray">
          <a:xfrm>
            <a:off x="0" y="427038"/>
            <a:ext cx="9144000" cy="452596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6"/>
          <p:cNvSpPr/>
          <p:nvPr/>
        </p:nvSpPr>
        <p:spPr bwMode="invGray">
          <a:xfrm>
            <a:off x="0" y="0"/>
            <a:ext cx="9144000" cy="452596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3352E-E4AA-4893-9D92-62B94D0416E4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9A5F-DF68-4E2D-99FF-0298EF860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gray">
          <a:xfrm>
            <a:off x="0" y="0"/>
            <a:ext cx="9144000" cy="1928813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invGray">
          <a:xfrm>
            <a:off x="0" y="228600"/>
            <a:ext cx="9144000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092E-A61F-4045-82A4-7CE6727D1DCB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6A33-B57D-4282-B7F9-BCFB0E58D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8FE9-6EE5-4D60-AF78-125549C4BFC8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5B01-D098-4298-95CD-6105B8181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5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49814-4D14-48B2-B70A-2900222656CD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CE033-D02E-4921-9A81-442CF9E4E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588"/>
            <a:ext cx="9150350" cy="1282701"/>
            <a:chOff x="-52" y="-1972"/>
            <a:chExt cx="9150672" cy="1283795"/>
          </a:xfrm>
        </p:grpSpPr>
        <p:sp>
          <p:nvSpPr>
            <p:cNvPr id="3" name="Freeform 5"/>
            <p:cNvSpPr/>
            <p:nvPr userDrawn="1"/>
          </p:nvSpPr>
          <p:spPr bwMode="invGray">
            <a:xfrm>
              <a:off x="-52" y="-383"/>
              <a:ext cx="9150672" cy="1282206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Freeform 6"/>
            <p:cNvSpPr/>
            <p:nvPr userDrawn="1"/>
          </p:nvSpPr>
          <p:spPr bwMode="invGray">
            <a:xfrm>
              <a:off x="-52" y="-1972"/>
              <a:ext cx="9144322" cy="109472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5575-B613-46D2-A6DA-C8AD1F9C06F5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05354-5D92-470D-820B-393C71370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90A25-48A7-4258-BC28-4A87CE02E7E4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BCBD-F8E6-4A0A-9459-A4204DE31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55CEC-7745-476D-9829-76B085D673C0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11DD-A9DF-41AB-9DB6-F347B1167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525" cy="1862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0" y="0"/>
            <a:ext cx="9153525" cy="1481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EE01FF-35DB-4B27-A5AA-E0A74DEA618E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AA80CF-A966-435E-932C-D66F7094B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SzPct val="85000"/>
        <a:buFont typeface="Wingdings" pitchFamily="2" charset="2"/>
        <a:buChar char="¢"/>
        <a:defRPr lang="en-U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85000"/>
        <a:buFont typeface="Wingdings" pitchFamily="2" charset="2"/>
        <a:buChar char="¤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85000"/>
        <a:buFont typeface="Wingdings" pitchFamily="2" charset="2"/>
        <a:buChar char="¤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C249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42937"/>
          </a:xfrm>
        </p:spPr>
        <p:txBody>
          <a:bodyPr/>
          <a:lstStyle/>
          <a:p>
            <a:r>
              <a:rPr lang="ru-RU" sz="2800">
                <a:solidFill>
                  <a:schemeClr val="bg1"/>
                </a:solidFill>
              </a:rPr>
              <a:t>СОВРЕМЕННЫЕ ШКОЛЬНЫЕ ЧАСТУШКИ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38" y="1500188"/>
          <a:ext cx="778674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1"/>
                <a:gridCol w="3893371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А у нас сегодня в школе </a:t>
                      </a:r>
                    </a:p>
                    <a:p>
                      <a:r>
                        <a:rPr lang="ru-RU" dirty="0" smtClean="0"/>
                        <a:t>Интересный случай был. </a:t>
                      </a:r>
                    </a:p>
                    <a:p>
                      <a:r>
                        <a:rPr lang="ru-RU" dirty="0" smtClean="0"/>
                        <a:t>На контрольном я диктанте </a:t>
                      </a:r>
                    </a:p>
                    <a:p>
                      <a:r>
                        <a:rPr lang="ru-RU" dirty="0" smtClean="0"/>
                        <a:t>Буквы все перезабыл!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По мобильнику сегодня </a:t>
                      </a:r>
                    </a:p>
                    <a:p>
                      <a:r>
                        <a:rPr lang="ru-RU" dirty="0" smtClean="0"/>
                        <a:t>Говорил я (говорила) три часа... </a:t>
                      </a:r>
                    </a:p>
                    <a:p>
                      <a:r>
                        <a:rPr lang="ru-RU" dirty="0" smtClean="0"/>
                        <a:t>Батарейка испарилась,</a:t>
                      </a:r>
                    </a:p>
                    <a:p>
                      <a:r>
                        <a:rPr lang="ru-RU" dirty="0" smtClean="0"/>
                        <a:t>Вот какие чудеса!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Побывал я в Паутине </a:t>
                      </a:r>
                    </a:p>
                    <a:p>
                      <a:r>
                        <a:rPr lang="ru-RU" dirty="0" smtClean="0"/>
                        <a:t>И залез я в Интернет. </a:t>
                      </a:r>
                    </a:p>
                    <a:p>
                      <a:r>
                        <a:rPr lang="ru-RU" dirty="0" smtClean="0"/>
                        <a:t>В голове от Интернета </a:t>
                      </a:r>
                    </a:p>
                    <a:p>
                      <a:r>
                        <a:rPr lang="ru-RU" dirty="0" smtClean="0"/>
                        <a:t>Просто полный винегрет!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На компьютере недавно </a:t>
                      </a:r>
                    </a:p>
                    <a:p>
                      <a:r>
                        <a:rPr lang="ru-RU" dirty="0" smtClean="0"/>
                        <a:t>Я  в «</a:t>
                      </a:r>
                      <a:r>
                        <a:rPr lang="ru-RU" dirty="0" err="1" smtClean="0"/>
                        <a:t>стрелялки</a:t>
                      </a:r>
                      <a:r>
                        <a:rPr lang="ru-RU" dirty="0" smtClean="0"/>
                        <a:t>» поиграл. </a:t>
                      </a:r>
                    </a:p>
                    <a:p>
                      <a:r>
                        <a:rPr lang="ru-RU" dirty="0" smtClean="0"/>
                        <a:t>А потом у папы с мамой </a:t>
                      </a:r>
                    </a:p>
                    <a:p>
                      <a:r>
                        <a:rPr lang="ru-RU" dirty="0" smtClean="0"/>
                        <a:t>Деньги на обед стрелял!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Целый день с утра до ночи </a:t>
                      </a:r>
                    </a:p>
                    <a:p>
                      <a:r>
                        <a:rPr lang="ru-RU" dirty="0" smtClean="0"/>
                        <a:t>Я в наушниках хожу. </a:t>
                      </a:r>
                    </a:p>
                    <a:p>
                      <a:r>
                        <a:rPr lang="ru-RU" dirty="0" smtClean="0"/>
                        <a:t>Вас не вижу, вас не слышу, </a:t>
                      </a:r>
                    </a:p>
                    <a:p>
                      <a:r>
                        <a:rPr lang="ru-RU" dirty="0" smtClean="0"/>
                        <a:t>Ничего вам не скажу!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Мы частушки вам пропели </a:t>
                      </a:r>
                    </a:p>
                    <a:p>
                      <a:r>
                        <a:rPr lang="ru-RU" dirty="0" smtClean="0"/>
                        <a:t>Необыкновенные. </a:t>
                      </a:r>
                    </a:p>
                    <a:p>
                      <a:r>
                        <a:rPr lang="ru-RU" dirty="0" smtClean="0"/>
                        <a:t>Потому что дети мы -</a:t>
                      </a:r>
                    </a:p>
                    <a:p>
                      <a:r>
                        <a:rPr lang="ru-RU" dirty="0" smtClean="0"/>
                        <a:t>Суперсовременные!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r="1678"/>
          <a:stretch>
            <a:fillRect/>
          </a:stretch>
        </p:blipFill>
        <p:spPr bwMode="auto">
          <a:xfrm>
            <a:off x="1143000" y="1500188"/>
            <a:ext cx="69691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857250"/>
          </a:xfrm>
        </p:spPr>
        <p:txBody>
          <a:bodyPr/>
          <a:lstStyle/>
          <a:p>
            <a:r>
              <a:rPr lang="ru-RU" sz="2400">
                <a:solidFill>
                  <a:schemeClr val="bg1"/>
                </a:solidFill>
              </a:rPr>
              <a:t>Озорные частушки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549275"/>
          <a:ext cx="8429684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Мы - ребята молодые,</a:t>
                      </a:r>
                    </a:p>
                    <a:p>
                      <a:r>
                        <a:rPr lang="ru-RU" dirty="0" smtClean="0"/>
                        <a:t>Озорны и веселы,</a:t>
                      </a:r>
                    </a:p>
                    <a:p>
                      <a:r>
                        <a:rPr lang="ru-RU" dirty="0" smtClean="0"/>
                        <a:t>Будем петь сейчас куплеты</a:t>
                      </a:r>
                    </a:p>
                    <a:p>
                      <a:r>
                        <a:rPr lang="ru-RU" dirty="0" smtClean="0"/>
                        <a:t>Вам от сердца, от души.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2. Мы сначала вам расскажем </a:t>
                      </a:r>
                    </a:p>
                    <a:p>
                      <a:r>
                        <a:rPr lang="ru-RU" dirty="0" smtClean="0"/>
                        <a:t>Про свое житье-бытье.</a:t>
                      </a:r>
                    </a:p>
                    <a:p>
                      <a:r>
                        <a:rPr lang="ru-RU" dirty="0" smtClean="0"/>
                        <a:t>Ох, несладко молодежи: </a:t>
                      </a:r>
                    </a:p>
                    <a:p>
                      <a:r>
                        <a:rPr lang="ru-RU" dirty="0" smtClean="0"/>
                        <a:t>Все не так, да все не то.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3. Вон Танюша побежала, </a:t>
                      </a:r>
                    </a:p>
                    <a:p>
                      <a:r>
                        <a:rPr lang="ru-RU" dirty="0" smtClean="0"/>
                        <a:t>В руках "</a:t>
                      </a:r>
                      <a:r>
                        <a:rPr lang="ru-RU" dirty="0" err="1" smtClean="0"/>
                        <a:t>Эйвон</a:t>
                      </a:r>
                      <a:r>
                        <a:rPr lang="ru-RU" dirty="0" smtClean="0"/>
                        <a:t>" каталог.</a:t>
                      </a:r>
                    </a:p>
                    <a:p>
                      <a:r>
                        <a:rPr lang="ru-RU" dirty="0" smtClean="0"/>
                        <a:t>Некогда учить уроки, </a:t>
                      </a:r>
                    </a:p>
                    <a:p>
                      <a:r>
                        <a:rPr lang="ru-RU" dirty="0" smtClean="0"/>
                        <a:t>Тени с тушью продает.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4. Ой, а в школьном коридоре </a:t>
                      </a:r>
                    </a:p>
                    <a:p>
                      <a:r>
                        <a:rPr lang="ru-RU" dirty="0" smtClean="0"/>
                        <a:t>Слышно чьи-то голоса.</a:t>
                      </a:r>
                    </a:p>
                    <a:p>
                      <a:r>
                        <a:rPr lang="ru-RU" dirty="0" smtClean="0"/>
                        <a:t>Девчонки тушь не поделили</a:t>
                      </a:r>
                    </a:p>
                    <a:p>
                      <a:r>
                        <a:rPr lang="ru-RU" dirty="0" smtClean="0"/>
                        <a:t>И вцепились в волоса.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6. Вон, смотри хромает Люся </a:t>
                      </a:r>
                    </a:p>
                    <a:p>
                      <a:r>
                        <a:rPr lang="ru-RU" dirty="0" smtClean="0"/>
                        <a:t>С сумкой модной за плечом.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десять лет уже большая -</a:t>
                      </a:r>
                    </a:p>
                    <a:p>
                      <a:r>
                        <a:rPr lang="ru-RU" dirty="0" smtClean="0"/>
                        <a:t>Носит туфли с каблуком.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7. Вон, смотри, по коридору </a:t>
                      </a:r>
                    </a:p>
                    <a:p>
                      <a:r>
                        <a:rPr lang="ru-RU" dirty="0" smtClean="0"/>
                        <a:t>Стайка девушек идет,</a:t>
                      </a:r>
                    </a:p>
                    <a:p>
                      <a:r>
                        <a:rPr lang="ru-RU" dirty="0" smtClean="0"/>
                        <a:t>Все пупки у них наружу, </a:t>
                      </a:r>
                    </a:p>
                    <a:p>
                      <a:r>
                        <a:rPr lang="ru-RU" dirty="0" smtClean="0"/>
                        <a:t>Голый виден их живот.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8. Много времени девчонки </a:t>
                      </a:r>
                    </a:p>
                    <a:p>
                      <a:r>
                        <a:rPr lang="ru-RU" dirty="0" smtClean="0"/>
                        <a:t>Тряпкам модным отдают,</a:t>
                      </a:r>
                    </a:p>
                    <a:p>
                      <a:r>
                        <a:rPr lang="ru-RU" dirty="0" smtClean="0"/>
                        <a:t>Глупые, не понимают, </a:t>
                      </a:r>
                    </a:p>
                    <a:p>
                      <a:r>
                        <a:rPr lang="ru-RU" dirty="0" smtClean="0"/>
                        <a:t>Главное, что у них тут.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9. Вам желаем много света, </a:t>
                      </a:r>
                    </a:p>
                    <a:p>
                      <a:r>
                        <a:rPr lang="ru-RU" dirty="0" smtClean="0"/>
                        <a:t>Смеха, счастья и любви.</a:t>
                      </a:r>
                    </a:p>
                    <a:p>
                      <a:r>
                        <a:rPr lang="ru-RU" dirty="0" smtClean="0"/>
                        <a:t>Про совет наш не забудьте -</a:t>
                      </a:r>
                    </a:p>
                    <a:p>
                      <a:r>
                        <a:rPr lang="ru-RU" dirty="0" smtClean="0"/>
                        <a:t>Главное ведь, что внутри.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10. Мы - ребята молодые, </a:t>
                      </a:r>
                    </a:p>
                    <a:p>
                      <a:r>
                        <a:rPr lang="ru-RU" dirty="0" smtClean="0"/>
                        <a:t>Озорны и веселы.</a:t>
                      </a:r>
                    </a:p>
                    <a:p>
                      <a:r>
                        <a:rPr lang="ru-RU" dirty="0" smtClean="0"/>
                        <a:t>Кончились у нас куплеты,</a:t>
                      </a:r>
                    </a:p>
                    <a:p>
                      <a:r>
                        <a:rPr lang="ru-RU" dirty="0" smtClean="0"/>
                        <a:t>Ждем  аплодисментов  мы!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000125"/>
            <a:ext cx="7469187" cy="554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 b="4600"/>
          <a:stretch>
            <a:fillRect/>
          </a:stretch>
        </p:blipFill>
        <p:spPr bwMode="auto">
          <a:xfrm>
            <a:off x="928688" y="1071563"/>
            <a:ext cx="7104062" cy="507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607</TotalTime>
  <Words>319</Words>
  <Application>Microsoft Office PowerPoint</Application>
  <PresentationFormat>Экран (4:3)</PresentationFormat>
  <Paragraphs>76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Тема1</vt:lpstr>
      <vt:lpstr>СОВРЕМЕННЫЕ ШКОЛЬНЫЕ ЧАСТУШКИ</vt:lpstr>
      <vt:lpstr>Слайд 2</vt:lpstr>
      <vt:lpstr>Озорные частушки</vt:lpstr>
      <vt:lpstr>Слайд 4</vt:lpstr>
      <vt:lpstr>Слайд 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ё</dc:creator>
  <cp:lastModifiedBy>маман</cp:lastModifiedBy>
  <cp:revision>71</cp:revision>
  <dcterms:created xsi:type="dcterms:W3CDTF">2011-09-13T14:37:08Z</dcterms:created>
  <dcterms:modified xsi:type="dcterms:W3CDTF">2015-01-02T14:36:40Z</dcterms:modified>
</cp:coreProperties>
</file>