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25" r:id="rId3"/>
    <p:sldId id="347" r:id="rId4"/>
    <p:sldId id="348" r:id="rId5"/>
    <p:sldId id="293" r:id="rId6"/>
    <p:sldId id="294" r:id="rId7"/>
    <p:sldId id="300" r:id="rId8"/>
    <p:sldId id="32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A64A-E304-4941-8983-B3CA90C3092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F485-4EF4-456B-AE36-62759150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29B4-72AE-4F0C-B266-5BB4E1586D8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A3E0-734D-458B-A254-D157ED0A5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DACEC7-2ECF-432C-B2FE-994F8DFDEA7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257CDC-6A93-4555-8496-8B6CD52A8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E599-5507-4405-8365-1EF1EDBE62C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05C1-FA17-4C7D-B7CD-81786BFA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352E-E4AA-4893-9D92-62B94D0416E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9A5F-DF68-4E2D-99FF-0298EF86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092E-A61F-4045-82A4-7CE6727D1DC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6A33-B57D-4282-B7F9-BCFB0E58D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8FE9-6EE5-4D60-AF78-125549C4BFC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5B01-D098-4298-95CD-6105B8181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9814-4D14-48B2-B70A-2900222656C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E033-D02E-4921-9A81-442CF9E4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5575-B613-46D2-A6DA-C8AD1F9C06F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5354-5D92-470D-820B-393C71370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0A25-48A7-4258-BC28-4A87CE02E7E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BCBD-F8E6-4A0A-9459-A4204DE31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5CEC-7745-476D-9829-76B085D673C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11DD-A9DF-41AB-9DB6-F347B116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E01FF-35DB-4B27-A5AA-E0A74DEA618E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AA80CF-A966-435E-932C-D66F7094B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757237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Озорные частушки</a:t>
            </a:r>
          </a:p>
        </p:txBody>
      </p:sp>
      <p:pic>
        <p:nvPicPr>
          <p:cNvPr id="62469" name="Picture 5" descr="http://novshestvoxx1.narod.ru/kovaleva1956.jpg"/>
          <p:cNvPicPr>
            <a:picLocks noChangeAspect="1" noChangeArrowheads="1"/>
          </p:cNvPicPr>
          <p:nvPr/>
        </p:nvPicPr>
        <p:blipFill>
          <a:blip r:embed="rId2" cstate="print"/>
          <a:srcRect l="1223"/>
          <a:stretch>
            <a:fillRect/>
          </a:stretch>
        </p:blipFill>
        <p:spPr bwMode="auto">
          <a:xfrm>
            <a:off x="1763688" y="1628800"/>
            <a:ext cx="5814442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000125"/>
            <a:ext cx="4000500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071563"/>
            <a:ext cx="38989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http://woman-cafe.ru/wp-content/uploads/2011/02/vesjolye-chastushki-pro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69596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www.gorka.tv/uploads/posts/2010-11/1290340574_2_53b5f00b6b2079fbd058e01a5cfa87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924175"/>
            <a:ext cx="553085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gallery.forum-grad.ru/files/4/1/2/8/0/imagee30db50fba4542db3b40235a07d6bf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9138"/>
            <a:ext cx="2959100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b="8749"/>
          <a:stretch>
            <a:fillRect/>
          </a:stretch>
        </p:blipFill>
        <p:spPr bwMode="auto">
          <a:xfrm>
            <a:off x="857250" y="1285875"/>
            <a:ext cx="7620000" cy="52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3"/>
          <p:cNvSpPr>
            <a:spLocks noChangeArrowheads="1"/>
          </p:cNvSpPr>
          <p:nvPr/>
        </p:nvSpPr>
        <p:spPr bwMode="auto">
          <a:xfrm>
            <a:off x="857250" y="1428750"/>
            <a:ext cx="550068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1800225" algn="just">
              <a:lnSpc>
                <a:spcPct val="115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ЧАСТУШКА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1800225" algn="just">
              <a:lnSpc>
                <a:spcPct val="115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1800225" algn="just">
              <a:lnSpc>
                <a:spcPct val="115000"/>
              </a:lnSpc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ШУТЛИВЫЙ</a:t>
            </a:r>
          </a:p>
          <a:p>
            <a:pPr marL="449263" indent="1800225" algn="just">
              <a:lnSpc>
                <a:spcPct val="115000"/>
              </a:lnSpc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ОЗОРНОЙ</a:t>
            </a:r>
          </a:p>
          <a:p>
            <a:pPr marL="449263" indent="1800225" algn="just">
              <a:lnSpc>
                <a:spcPct val="115000"/>
              </a:lnSpc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НАСМЕШЛИВЫЙ</a:t>
            </a: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571500" y="3987800"/>
            <a:ext cx="7429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 eaLnBrk="0" hangingPunct="0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Частушка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весёлая песенка. В ней много куплетов, которые поются на известные мелодии.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4871786" cy="6310604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00438"/>
            <a:ext cx="35941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607</TotalTime>
  <Words>24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Озорные частушки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71</cp:revision>
  <dcterms:created xsi:type="dcterms:W3CDTF">2011-09-13T14:37:08Z</dcterms:created>
  <dcterms:modified xsi:type="dcterms:W3CDTF">2015-01-02T14:35:59Z</dcterms:modified>
</cp:coreProperties>
</file>