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0" r:id="rId2"/>
    <p:sldId id="287" r:id="rId3"/>
    <p:sldId id="288" r:id="rId4"/>
    <p:sldId id="343" r:id="rId5"/>
    <p:sldId id="344" r:id="rId6"/>
    <p:sldId id="345" r:id="rId7"/>
    <p:sldId id="34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5FCC-EB72-45B9-BD73-9CD954E490C8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56C0-72E9-47DF-9273-5B21979C2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AD9C-5355-4E11-8A04-8359439E633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85C1-D6E0-4DEA-8396-7CD9927A2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C88DE8-67A2-495B-B4F6-2A945B57E7A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53631B-8689-4B28-B78C-FC2D36B88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80AF-7068-4892-AFEA-3E0267B08113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CE8F-CF66-42C3-B92F-9DE91792B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774A-61DA-424B-8AB0-D94EF8E67909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B047-5F6E-4DB4-ADFE-B72C957D1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0761-3643-4AB3-84D2-8D878A27DFF3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1821-4085-42C2-83D2-2E14E6B2C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CF6-6871-4F51-94A6-FEC4AE349BA6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55FE-5B0C-4F34-B7A7-072402D71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9805-7CF8-4C45-82B6-5279ACCD76BF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ED4F-F312-4282-8F88-1DFC013A7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B56E-951D-4374-AD54-DC6B31127994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468E-F82F-4805-B01D-5AAA109FD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BE240-2846-4737-99A0-06C3EE6331AD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AFEB-7F83-4EC0-95F5-1ABB0D93D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0B64-32BD-4A93-BB51-342AEC78B8D9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DD8A-0193-41F6-8481-1F7575CC0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2145C8-E949-4137-BC0F-FDE7F03D4AD8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FFE0BE-0058-4FD6-8104-BFC61C8B6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C249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www.intoclassics.net/_nw/168/02009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2809875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5" name="Picture 3" descr="D:\Рисунки движущиеся\53439e328ba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196975"/>
            <a:ext cx="42957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Прямоугольник 3"/>
          <p:cNvSpPr>
            <a:spLocks noChangeArrowheads="1"/>
          </p:cNvSpPr>
          <p:nvPr/>
        </p:nvSpPr>
        <p:spPr bwMode="auto">
          <a:xfrm>
            <a:off x="468313" y="4292600"/>
            <a:ext cx="2359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 Кабалевский.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Клоуны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2000250"/>
            <a:ext cx="50006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857375"/>
            <a:ext cx="25511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3125" r="2187"/>
          <a:stretch>
            <a:fillRect/>
          </a:stretch>
        </p:blipFill>
        <p:spPr bwMode="auto">
          <a:xfrm>
            <a:off x="357188" y="1071563"/>
            <a:ext cx="44291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4325" y="3143250"/>
            <a:ext cx="47339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g11.hostingpics.net/pics/168685c63rkjz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3314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4" descr="http://upload.wikimedia.org/wikipedia/commons/b/bf/Clown_chili_pep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38288"/>
            <a:ext cx="32385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mg-fotki.yandex.ru/get/5301/elena-komarov.1eb/0_58bfe_b3ca1033_-1-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3519487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http://upload.wikimedia.org/wikipedia/commons/thumb/a/a5/C_maj.png/400px-C_maj.png"/>
          <p:cNvPicPr>
            <a:picLocks noChangeAspect="1" noChangeArrowheads="1"/>
          </p:cNvPicPr>
          <p:nvPr/>
        </p:nvPicPr>
        <p:blipFill>
          <a:blip r:embed="rId3" cstate="print"/>
          <a:srcRect r="43393"/>
          <a:stretch>
            <a:fillRect/>
          </a:stretch>
        </p:blipFill>
        <p:spPr bwMode="auto">
          <a:xfrm>
            <a:off x="1187450" y="404813"/>
            <a:ext cx="70564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1116013" y="1392238"/>
            <a:ext cx="720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МАЖОР:            Т         Т        1/2т       Т       Т          Т        1/2т</a:t>
            </a:r>
            <a:endParaRPr lang="ru-RU" sz="2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upload.wikimedia.org/wikipedia/commons/thumb/0/08/Amoll.png/400px-Amo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437063"/>
            <a:ext cx="78771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55650" y="6237288"/>
            <a:ext cx="792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МИНОР:     Т          1/2т        Т          Т         1/2т        Т           Т</a:t>
            </a:r>
            <a:endParaRPr lang="ru-RU" sz="2000" b="1"/>
          </a:p>
        </p:txBody>
      </p:sp>
      <p:pic>
        <p:nvPicPr>
          <p:cNvPr id="64516" name="Picture 5" descr="http://zoosamara.web-box.ru/_mod_files/ce_images/photoalbum/generated/minor_400x364_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549275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0"/>
            <a:ext cx="7200900" cy="6556375"/>
          </a:xfrm>
          <a:prstGeom prst="rect">
            <a:avLst/>
          </a:prstGeom>
          <a:solidFill>
            <a:srgbClr val="08F8F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Припев: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Вместе весело шагать по просторам, 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По просторам, по просторам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И, конечно, припевать лучше хором,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Лучше хором, лучше хором.</a:t>
            </a: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</a:rPr>
              <a:t>Спой-ка с нами, перепёлка, перепёлочка,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Раз иголка, два иголка - будет ёлочка.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Раз дощечка, два дощечка - будет лесенка,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Раз словечко, два словечко - будет песенка.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Припев.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rgbClr val="002060"/>
                </a:solidFill>
              </a:rPr>
              <a:t>2. В небесах зари полоска заполощется,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Раз берёзка, два берёзка - будет рощица,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Раз дощечка, два дощечка - будет лесенка,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Раз словечко, два словечко - будет песенка.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Припев.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3. Нам счастливую тропинку выбрать надобно,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Раз дождинка, два дождинка - будет радуга,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Раз дощечка, два дощечка - будет лесенка,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Раз словечко, два словечко - будет песенка.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Припев.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607</TotalTime>
  <Words>32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Tahoma</vt:lpstr>
      <vt:lpstr>Wingdings</vt:lpstr>
      <vt:lpstr>Calibri</vt:lpstr>
      <vt:lpstr>Georgia</vt:lpstr>
      <vt:lpstr>Times New Roman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маман</cp:lastModifiedBy>
  <cp:revision>70</cp:revision>
  <dcterms:created xsi:type="dcterms:W3CDTF">2011-09-13T14:37:08Z</dcterms:created>
  <dcterms:modified xsi:type="dcterms:W3CDTF">2015-01-02T14:34:00Z</dcterms:modified>
</cp:coreProperties>
</file>