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33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A0F7-BDBB-4A75-8357-5258F57420E6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F769-92EE-4495-8444-757589EAF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2D53-FA9E-4D0E-A4F3-4FA8BBC1430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709E-AA60-4E89-B71B-3005CE8E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B39987-696A-4887-8DC7-8F87A296DB9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1FF14C-7604-4498-B834-6D8614496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5667B-7148-42A4-B95A-292E8ABB246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EDAE-4304-43B3-96BD-3DDAF9AC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9C4E-BED8-4722-BD86-0AC2ABF50D82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5CE9-0206-4E47-8B7F-BBE5F57A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9CCF-F393-4706-B3C3-C21B87AD8D2A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AAFC-BBD3-46B1-B1B8-735044658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9D7A-616B-4008-8637-7E424A78062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41F7-29BD-4FB6-98FE-8698F328F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B3D9-0AAE-41CC-9DDC-B63EACDDE4E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57E8-009D-4F58-85E5-DED6ADFA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D1CB-DE36-470B-87E4-29952D23F1C4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B57-70B1-4A66-95BA-581CBF5A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A513-FF8C-461E-BD67-08BA24D2C88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9FB1-6C08-4D7C-8414-8786F9EAF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5C9A4-AD70-4C56-80A7-0EC24B46E1E0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F663-8FA3-42C8-80CC-88B09A05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E31B5-6EBB-4AAB-BE3B-D3C241E5D58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1FD8D-A959-47C4-8279-A4A4260A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84188" y="814388"/>
            <a:ext cx="3730625" cy="5757862"/>
          </a:xfrm>
        </p:spPr>
        <p:txBody>
          <a:bodyPr/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>В оперном театре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25"/>
            <a:ext cx="409575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741488"/>
            <a:ext cx="60499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1905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357313"/>
            <a:ext cx="749458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000125"/>
            <a:ext cx="55006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357313"/>
            <a:ext cx="7127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img1.liveinternet.ru/images/attach/c/2/69/425/69425491_1172420044236E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61037" cy="51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610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Tahoma</vt:lpstr>
      <vt:lpstr>Wingdings</vt:lpstr>
      <vt:lpstr>Calibri</vt:lpstr>
      <vt:lpstr>Georgia</vt:lpstr>
      <vt:lpstr>Times New Roman</vt:lpstr>
      <vt:lpstr>Тема1</vt:lpstr>
      <vt:lpstr>     В оперном театре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70</cp:revision>
  <dcterms:created xsi:type="dcterms:W3CDTF">2011-09-13T14:37:08Z</dcterms:created>
  <dcterms:modified xsi:type="dcterms:W3CDTF">2015-01-02T14:28:46Z</dcterms:modified>
</cp:coreProperties>
</file>