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329" r:id="rId3"/>
    <p:sldId id="269" r:id="rId4"/>
    <p:sldId id="333" r:id="rId5"/>
    <p:sldId id="271" r:id="rId6"/>
    <p:sldId id="270" r:id="rId7"/>
    <p:sldId id="330" r:id="rId8"/>
    <p:sldId id="33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B4DF-94E8-465E-9806-9ECA4AD9F11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FD04-D3C0-4B3F-9B38-59DC9C5CA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DCE1-2E09-4F3B-B2F7-9AA6929D671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8AD9-8CCE-45D3-88A2-1D7B44164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139C05-55A1-4E40-9FBB-9D90C4B4D7F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D4504D-D207-4E2C-A34A-4E9382099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13D7-140D-463B-8E1D-5734FF27ADA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80BA-AD42-48F3-B29B-165F82E6C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1C89-CE20-4F30-B6EF-7F2FDAC1A1A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2D06-61E8-46BB-BCDE-42968D07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4B24-36CE-4A63-A833-2E96AF691BB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9BDF-9D3C-47CB-B2D7-782490442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E442-B2BD-4C87-A2BD-770E1DE1A35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CAC2-EA03-4F98-A5B6-EB8788A66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E6AF-2F1C-4783-B890-EFB60C305E67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9EBE-82B1-4557-ACAE-C16C7FFFB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4D2D-3594-4AD3-BF69-ED4D30565C4A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7E9F-0CBF-40AE-B4DA-FCB22D05E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8C60-E624-444D-91A0-5A24C743A6C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7149-12D1-4998-9780-0A771A9A5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50C0C-8AD4-4EAD-8D96-3575C943339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0EFB-A7B1-4D4B-94CA-982DEA993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278E7-AB6B-4F8E-BC48-2D8C6161650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3A01D9-CC42-44EB-9A0D-D60FEAC7F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500188"/>
            <a:ext cx="38766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484188" y="814388"/>
            <a:ext cx="3730625" cy="5686425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Композитор-сказочник</a:t>
            </a:r>
            <a:br>
              <a:rPr lang="ru-RU"/>
            </a:br>
            <a:r>
              <a:rPr lang="ru-RU"/>
              <a:t>Н.А. Римский-Корсаков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714875" y="3860800"/>
            <a:ext cx="4178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Остров на море лежит,</a:t>
            </a:r>
          </a:p>
          <a:p>
            <a:pPr eaLnBrk="0" hangingPunct="0"/>
            <a:r>
              <a:rPr lang="ru-RU" sz="24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Град на острове стоит,</a:t>
            </a:r>
          </a:p>
          <a:p>
            <a:pPr eaLnBrk="0" hangingPunct="0"/>
            <a:r>
              <a:rPr lang="ru-RU" sz="24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С златоглавыми церквами,</a:t>
            </a:r>
          </a:p>
          <a:p>
            <a:pPr eaLnBrk="0" hangingPunct="0"/>
            <a:r>
              <a:rPr lang="ru-RU" sz="24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С теремами и садами…</a:t>
            </a:r>
          </a:p>
        </p:txBody>
      </p:sp>
      <p:pic>
        <p:nvPicPr>
          <p:cNvPr id="25603" name="Picture 4" descr="http://img-fotki.yandex.ru/get/6300/124809266.fb/0_74916_fffc163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4321175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777875"/>
            <a:ext cx="6243638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img-fotki.yandex.ru/get/6311/55125778.a9/0_6be71_3a848d8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41413"/>
            <a:ext cx="4041775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73088" y="3192463"/>
            <a:ext cx="39989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Остров на море лежит,</a:t>
            </a:r>
          </a:p>
          <a:p>
            <a:pPr algn="r" eaLnBrk="0" hangingPunct="0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Град на острове стоит,</a:t>
            </a:r>
          </a:p>
          <a:p>
            <a:pPr algn="r" eaLnBrk="0" hangingPunct="0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златоглавыми церквами,</a:t>
            </a:r>
          </a:p>
          <a:p>
            <a:pPr algn="r" eaLnBrk="0" hangingPunct="0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теремами и садами…</a:t>
            </a:r>
          </a:p>
          <a:p>
            <a:pPr algn="r" eaLnBrk="0" hangingPunct="0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082675"/>
            <a:ext cx="6738937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357188"/>
            <a:ext cx="41052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6312/124809266.100/0_76291_cad3a3cd_XL"/>
          <p:cNvPicPr>
            <a:picLocks noChangeAspect="1" noChangeArrowheads="1"/>
          </p:cNvPicPr>
          <p:nvPr/>
        </p:nvPicPr>
        <p:blipFill>
          <a:blip r:embed="rId2" cstate="print"/>
          <a:srcRect l="3390" t="3591" r="3382"/>
          <a:stretch>
            <a:fillRect/>
          </a:stretch>
        </p:blipFill>
        <p:spPr bwMode="auto">
          <a:xfrm>
            <a:off x="467544" y="908720"/>
            <a:ext cx="3960440" cy="579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331913" y="2852738"/>
            <a:ext cx="73437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Ель растёт перед дворцом. </a:t>
            </a:r>
          </a:p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А под ней хрустальный дом;</a:t>
            </a:r>
          </a:p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Белка в нём живёт ручная,</a:t>
            </a:r>
          </a:p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Да чудесница какая!</a:t>
            </a:r>
          </a:p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Белка песенки поёт</a:t>
            </a:r>
          </a:p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Да орешки всё грызёт;</a:t>
            </a:r>
          </a:p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А орешки не простые, </a:t>
            </a:r>
          </a:p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Скорлупы-то золотые.</a:t>
            </a:r>
          </a:p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Ядра – чистый изумруд;</a:t>
            </a:r>
          </a:p>
          <a:p>
            <a:pPr indent="1619250" algn="r" eaLnBrk="0" hangingPunct="0"/>
            <a:r>
              <a:rPr lang="ru-RU" sz="20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Белку холят, берегут.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img-fotki.yandex.ru/get/6306/124809266.100/0_76292_e955ac90_XL"/>
          <p:cNvPicPr>
            <a:picLocks noChangeAspect="1" noChangeArrowheads="1"/>
          </p:cNvPicPr>
          <p:nvPr/>
        </p:nvPicPr>
        <p:blipFill>
          <a:blip r:embed="rId2" cstate="print"/>
          <a:srcRect l="4725" t="4014" r="1721" b="6338"/>
          <a:stretch>
            <a:fillRect/>
          </a:stretch>
        </p:blipFill>
        <p:spPr bwMode="auto">
          <a:xfrm>
            <a:off x="1115616" y="1196752"/>
            <a:ext cx="712879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611</TotalTime>
  <Words>91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   Композитор-сказочник Н.А. Римский-Корсаков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72</cp:revision>
  <dcterms:created xsi:type="dcterms:W3CDTF">2011-09-13T14:37:08Z</dcterms:created>
  <dcterms:modified xsi:type="dcterms:W3CDTF">2015-01-02T14:24:11Z</dcterms:modified>
</cp:coreProperties>
</file>