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A3DB-307B-4A92-98A2-8BE58B4A8EF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46D9-67AD-401F-96E7-294218652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8E75-E094-4BE1-9AE2-194589B6C22E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D8E-82FD-4D75-92B8-3264E854A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96EC8B-47CC-46C4-920A-3F086AC1109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17D0-4FCA-4821-B5F3-69A88EEC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AE10-75FA-4068-9DD7-1F378B85951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BFAF-468A-4707-9FD8-83968306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3495-1CA9-4BD1-8310-1DECFD0CEA8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B5B8-1633-4D8D-8C93-2ECFCDF9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BDC2-EBD5-4A1E-B91D-6DE3FDAECF02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4E42-051D-43A1-8CBF-089616D0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3F18-F949-4913-A1B5-809B7F5E627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6D9D-B067-453D-9608-B942622D2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0EDB-FF98-4930-8FB4-5EA4873A422F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AA28-D6AE-4A55-A979-C77C33577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72FD-FC84-4A0D-A181-5371B32F750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24A2-4F31-464D-BC6E-5FEB1929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C5EE-D142-47A1-9FB8-8C234AB406C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5F38-0DAE-4AE0-9AA6-A77FEFB00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8165A-5434-4CE1-A4F3-9831AB78845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99CA-C68F-44DA-9270-32CB43577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00833-E5C0-4AFA-BCD7-B6187B8C36B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0C03D-8773-4F20-9491-77D078108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2 класс 1 часть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музыки Хабарова 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484188" y="81438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0"/>
            <a:ext cx="9204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500438" y="5534025"/>
            <a:ext cx="5462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Georgia" pitchFamily="18" charset="0"/>
              </a:rPr>
              <a:t>Прогулка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25" y="814388"/>
            <a:ext cx="3713163" cy="5614987"/>
          </a:xfrm>
        </p:spPr>
        <p:txBody>
          <a:bodyPr/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В. Гартман. 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Балет невылупившихся птенцов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4286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84188" y="814388"/>
            <a:ext cx="4230687" cy="5614987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В. Гартман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Избушка на курьих ножках (Баба Яга)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57313"/>
            <a:ext cx="37528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14388"/>
            <a:ext cx="82137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Третьяковская галерея. Москва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00250"/>
            <a:ext cx="68294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814388"/>
            <a:ext cx="3230562" cy="5543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И. Билибин. Избушка на курьих ножках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85750"/>
            <a:ext cx="350043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84188" y="814388"/>
            <a:ext cx="3516312" cy="5829300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И. Билибин. Баба Яга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571500"/>
            <a:ext cx="45339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609</TotalTime>
  <Words>10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Tahoma</vt:lpstr>
      <vt:lpstr>Wingdings</vt:lpstr>
      <vt:lpstr>Calibri</vt:lpstr>
      <vt:lpstr>Georgia</vt:lpstr>
      <vt:lpstr>Times New Roman</vt:lpstr>
      <vt:lpstr>Тема1</vt:lpstr>
      <vt:lpstr>2 класс 1 часть</vt:lpstr>
      <vt:lpstr>Слайд 2</vt:lpstr>
      <vt:lpstr>       В. Гартман.  Балет невылупившихся птенцов</vt:lpstr>
      <vt:lpstr>       В. Гартман Избушка на курьих ножках (Баба Яга)</vt:lpstr>
      <vt:lpstr> Третьяковская галерея. Москва</vt:lpstr>
      <vt:lpstr>      И. Билибин. Избушка на курьих ножках</vt:lpstr>
      <vt:lpstr>        И. Билибин. Баба Яга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70</cp:revision>
  <dcterms:created xsi:type="dcterms:W3CDTF">2011-09-13T14:37:08Z</dcterms:created>
  <dcterms:modified xsi:type="dcterms:W3CDTF">2015-01-02T14:15:03Z</dcterms:modified>
</cp:coreProperties>
</file>