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DEBF1-1468-49B9-91B3-2B35B43FC112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53C0-AFB3-43E0-B670-0E4443A9CF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5916" y="620688"/>
            <a:ext cx="7443064" cy="3785652"/>
          </a:xfrm>
          <a:prstGeom prst="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СТРОЕНИЕ </a:t>
            </a:r>
          </a:p>
          <a:p>
            <a:pPr algn="ctr"/>
            <a:r>
              <a:rPr lang="ru-RU" sz="1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РАСТЕНИЙ</a:t>
            </a:r>
            <a:endParaRPr lang="ru-RU" sz="1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0181" y="5229200"/>
            <a:ext cx="7491026" cy="1138773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Фирсова Ольга Андреевна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классов ГБОУ СОШ №1738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can0128"/>
          <p:cNvPicPr>
            <a:picLocks noChangeAspect="1" noChangeArrowheads="1"/>
          </p:cNvPicPr>
          <p:nvPr/>
        </p:nvPicPr>
        <p:blipFill>
          <a:blip r:embed="rId2" cstate="print">
            <a:lum bright="-8000" contrast="14000"/>
          </a:blip>
          <a:srcRect/>
          <a:stretch>
            <a:fillRect/>
          </a:stretch>
        </p:blipFill>
        <p:spPr bwMode="auto">
          <a:xfrm>
            <a:off x="3059832" y="548680"/>
            <a:ext cx="3159795" cy="593729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Корневые системы</a:t>
            </a:r>
            <a:endParaRPr kumimoji="0" lang="ru-RU" sz="44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866" y="1721907"/>
            <a:ext cx="859777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635896" y="4365104"/>
            <a:ext cx="29289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КОРНЕПЛОДЫ</a:t>
            </a:r>
            <a:r>
              <a:rPr lang="ru-RU" sz="3200" dirty="0">
                <a:latin typeface="+mn-lt"/>
              </a:rPr>
              <a:t> </a:t>
            </a:r>
          </a:p>
        </p:txBody>
      </p:sp>
      <p:cxnSp>
        <p:nvCxnSpPr>
          <p:cNvPr id="11" name="Прямая со стрелкой 10"/>
          <p:cNvCxnSpPr>
            <a:stCxn id="4" idx="0"/>
          </p:cNvCxnSpPr>
          <p:nvPr/>
        </p:nvCxnSpPr>
        <p:spPr>
          <a:xfrm rot="5400000" flipH="1" flipV="1">
            <a:off x="5047184" y="3776142"/>
            <a:ext cx="642937" cy="534987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4350271" y="3793605"/>
            <a:ext cx="642937" cy="500062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467544" y="4869160"/>
            <a:ext cx="7931224" cy="388640"/>
          </a:xfrm>
          <a:prstGeom prst="rect">
            <a:avLst/>
          </a:prstGeo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Укрепляет растение в почве.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Добывает из почвы воду с растворёнными в ней минеральными солями.</a:t>
            </a:r>
            <a:endParaRPr kumimoji="0" lang="ru-RU" sz="2800" b="1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3-001-Stebel-eto-osevaja-chast-rasteni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3629025" cy="51054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275856" y="1484784"/>
            <a:ext cx="5724128" cy="994122"/>
          </a:xfrm>
          <a:prstGeom prst="rect">
            <a:avLst/>
          </a:prstGeo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Побег – стебель с почками и листьями.</a:t>
            </a:r>
            <a:endParaRPr kumimoji="0" lang="ru-RU" sz="40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321297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Служит опорой для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растения.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Перемещает питательные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вещества.</a:t>
            </a:r>
            <a:endParaRPr lang="ru-RU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0a261855f22ba02c7a87b9d4298ef64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04664"/>
            <a:ext cx="6181725" cy="5276850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Строение листа</a:t>
            </a:r>
            <a:endParaRPr kumimoji="0" lang="ru-RU" sz="44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643063" y="2071688"/>
            <a:ext cx="2500312" cy="214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321942" y="4149080"/>
            <a:ext cx="1305842" cy="10075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5589240" y="3861048"/>
            <a:ext cx="2000250" cy="714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5085184"/>
            <a:ext cx="1928813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ЧЕРЕШОК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1052736"/>
            <a:ext cx="2643187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ЛИСТОВАЯ ПЛАСТИНКА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2240" y="3861048"/>
            <a:ext cx="1928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ЖИЛКИ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Виды листьев</a:t>
            </a:r>
            <a:endParaRPr kumimoji="0" lang="ru-RU" sz="44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http://im7-tub.yandex.net/i?id=64584208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908720"/>
            <a:ext cx="2989296" cy="3976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 descr="Копия Scan0002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683568" y="1340768"/>
            <a:ext cx="2925407" cy="2739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4077072"/>
            <a:ext cx="20694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ПРОСТОЙ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5013176"/>
            <a:ext cx="20694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СЛОЖНЫЙ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2014-06-06T07:30:29Z</dcterms:created>
  <dcterms:modified xsi:type="dcterms:W3CDTF">2014-06-06T09:12:16Z</dcterms:modified>
</cp:coreProperties>
</file>