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3"/>
  </p:notesMasterIdLst>
  <p:sldIdLst>
    <p:sldId id="256" r:id="rId2"/>
    <p:sldId id="265" r:id="rId3"/>
    <p:sldId id="262" r:id="rId4"/>
    <p:sldId id="264" r:id="rId5"/>
    <p:sldId id="263" r:id="rId6"/>
    <p:sldId id="266" r:id="rId7"/>
    <p:sldId id="267" r:id="rId8"/>
    <p:sldId id="268" r:id="rId9"/>
    <p:sldId id="269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E8C35D-1CA1-485D-B0F6-83955E753CD8}" type="doc">
      <dgm:prSet loTypeId="urn:microsoft.com/office/officeart/2011/layout/CircleProcess" loCatId="process" qsTypeId="urn:microsoft.com/office/officeart/2005/8/quickstyle/simple2" qsCatId="simple" csTypeId="urn:microsoft.com/office/officeart/2005/8/colors/accent3_1" csCatId="accent3" phldr="1"/>
      <dgm:spPr/>
    </dgm:pt>
    <dgm:pt modelId="{F3ED480D-3468-4F2B-BCD3-B39E491A976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Формулирование темы проекта</a:t>
          </a:r>
          <a:endParaRPr lang="ru-RU" sz="1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262884A-33BE-4710-9D87-B4662C9BE1F3}" type="parTrans" cxnId="{2BE19246-AF55-4D0A-8120-E730264B174E}">
      <dgm:prSet/>
      <dgm:spPr/>
      <dgm:t>
        <a:bodyPr/>
        <a:lstStyle/>
        <a:p>
          <a:endParaRPr lang="ru-RU"/>
        </a:p>
      </dgm:t>
    </dgm:pt>
    <dgm:pt modelId="{4B743DAC-4B58-4652-8D8A-BFFEB8DD8165}" type="sibTrans" cxnId="{2BE19246-AF55-4D0A-8120-E730264B174E}">
      <dgm:prSet/>
      <dgm:spPr/>
      <dgm:t>
        <a:bodyPr/>
        <a:lstStyle/>
        <a:p>
          <a:endParaRPr lang="ru-RU"/>
        </a:p>
      </dgm:t>
    </dgm:pt>
    <dgm:pt modelId="{A963DCED-38C1-4F88-B5EE-CD5A8293CA1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Определение конечного результата</a:t>
          </a:r>
          <a:endParaRPr lang="ru-RU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CB44BB6-8319-4705-B6AA-3E5E6227E856}" type="parTrans" cxnId="{BFA582E6-792E-4C6E-968B-BDA21659F549}">
      <dgm:prSet/>
      <dgm:spPr/>
      <dgm:t>
        <a:bodyPr/>
        <a:lstStyle/>
        <a:p>
          <a:endParaRPr lang="ru-RU"/>
        </a:p>
      </dgm:t>
    </dgm:pt>
    <dgm:pt modelId="{2DE02E0B-C9DC-4853-A2D9-EB550D44C326}" type="sibTrans" cxnId="{BFA582E6-792E-4C6E-968B-BDA21659F549}">
      <dgm:prSet/>
      <dgm:spPr/>
      <dgm:t>
        <a:bodyPr/>
        <a:lstStyle/>
        <a:p>
          <a:endParaRPr lang="ru-RU"/>
        </a:p>
      </dgm:t>
    </dgm:pt>
    <dgm:pt modelId="{227234EF-FEB1-489F-AC06-E485D1DF1F4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Создание проблемной ситуации</a:t>
          </a:r>
          <a:endParaRPr lang="ru-RU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D02C23F-ED74-4522-947D-CE667ED841A2}" type="sibTrans" cxnId="{28D69133-D87F-456C-8B42-B95AFBCBE223}">
      <dgm:prSet/>
      <dgm:spPr/>
      <dgm:t>
        <a:bodyPr/>
        <a:lstStyle/>
        <a:p>
          <a:endParaRPr lang="ru-RU"/>
        </a:p>
      </dgm:t>
    </dgm:pt>
    <dgm:pt modelId="{5ACA2A04-86FC-403A-8F58-801DFDB8DC57}" type="parTrans" cxnId="{28D69133-D87F-456C-8B42-B95AFBCBE223}">
      <dgm:prSet/>
      <dgm:spPr/>
      <dgm:t>
        <a:bodyPr/>
        <a:lstStyle/>
        <a:p>
          <a:endParaRPr lang="ru-RU"/>
        </a:p>
      </dgm:t>
    </dgm:pt>
    <dgm:pt modelId="{90F98FDD-7B31-42DC-8ECF-C58F77A6E70B}" type="pres">
      <dgm:prSet presAssocID="{4DE8C35D-1CA1-485D-B0F6-83955E753CD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6FD19FB-380D-4472-A453-EAA867BA2876}" type="pres">
      <dgm:prSet presAssocID="{A963DCED-38C1-4F88-B5EE-CD5A8293CA13}" presName="Accent3" presStyleCnt="0"/>
      <dgm:spPr/>
    </dgm:pt>
    <dgm:pt modelId="{38F48B1D-DA35-4AD1-82CC-3FFE047499A8}" type="pres">
      <dgm:prSet presAssocID="{A963DCED-38C1-4F88-B5EE-CD5A8293CA13}" presName="Accent" presStyleLbl="node1" presStyleIdx="0" presStyleCnt="3"/>
      <dgm:spPr/>
    </dgm:pt>
    <dgm:pt modelId="{F8964D19-1B0A-4334-8DB9-15D61C53F9C5}" type="pres">
      <dgm:prSet presAssocID="{A963DCED-38C1-4F88-B5EE-CD5A8293CA13}" presName="ParentBackground3" presStyleCnt="0"/>
      <dgm:spPr/>
    </dgm:pt>
    <dgm:pt modelId="{E1E91901-CE56-433A-855D-2F951DE0CAB6}" type="pres">
      <dgm:prSet presAssocID="{A963DCED-38C1-4F88-B5EE-CD5A8293CA13}" presName="ParentBackground" presStyleLbl="fgAcc1" presStyleIdx="0" presStyleCnt="3"/>
      <dgm:spPr/>
      <dgm:t>
        <a:bodyPr/>
        <a:lstStyle/>
        <a:p>
          <a:endParaRPr lang="ru-RU"/>
        </a:p>
      </dgm:t>
    </dgm:pt>
    <dgm:pt modelId="{D47F87AE-3021-4624-A9DE-8FE02786CFBC}" type="pres">
      <dgm:prSet presAssocID="{A963DCED-38C1-4F88-B5EE-CD5A8293CA13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F3C54-44E4-4759-94B6-550BC9B3A937}" type="pres">
      <dgm:prSet presAssocID="{F3ED480D-3468-4F2B-BCD3-B39E491A976D}" presName="Accent2" presStyleCnt="0"/>
      <dgm:spPr/>
    </dgm:pt>
    <dgm:pt modelId="{962989DA-186E-4AE0-888A-BACA5ED1FFC1}" type="pres">
      <dgm:prSet presAssocID="{F3ED480D-3468-4F2B-BCD3-B39E491A976D}" presName="Accent" presStyleLbl="node1" presStyleIdx="1" presStyleCnt="3"/>
      <dgm:spPr/>
    </dgm:pt>
    <dgm:pt modelId="{F96291E8-A4CD-4ACA-B16B-08F052CA098D}" type="pres">
      <dgm:prSet presAssocID="{F3ED480D-3468-4F2B-BCD3-B39E491A976D}" presName="ParentBackground2" presStyleCnt="0"/>
      <dgm:spPr/>
    </dgm:pt>
    <dgm:pt modelId="{BA1BE1CB-E438-4CCD-9550-5DC3CA3D0F0F}" type="pres">
      <dgm:prSet presAssocID="{F3ED480D-3468-4F2B-BCD3-B39E491A976D}" presName="ParentBackground" presStyleLbl="fgAcc1" presStyleIdx="1" presStyleCnt="3"/>
      <dgm:spPr/>
      <dgm:t>
        <a:bodyPr/>
        <a:lstStyle/>
        <a:p>
          <a:endParaRPr lang="ru-RU"/>
        </a:p>
      </dgm:t>
    </dgm:pt>
    <dgm:pt modelId="{2B315522-B496-4CB5-B52C-75B251C1B2B6}" type="pres">
      <dgm:prSet presAssocID="{F3ED480D-3468-4F2B-BCD3-B39E491A976D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52297-1A20-4329-96CB-96B3EE95FB31}" type="pres">
      <dgm:prSet presAssocID="{227234EF-FEB1-489F-AC06-E485D1DF1F47}" presName="Accent1" presStyleCnt="0"/>
      <dgm:spPr/>
    </dgm:pt>
    <dgm:pt modelId="{D0569456-C1A7-4864-B8AC-FC4E2BF815C7}" type="pres">
      <dgm:prSet presAssocID="{227234EF-FEB1-489F-AC06-E485D1DF1F47}" presName="Accent" presStyleLbl="node1" presStyleIdx="2" presStyleCnt="3"/>
      <dgm:spPr/>
    </dgm:pt>
    <dgm:pt modelId="{6AF714BF-5794-48D7-B5BE-696B9ECD73BD}" type="pres">
      <dgm:prSet presAssocID="{227234EF-FEB1-489F-AC06-E485D1DF1F47}" presName="ParentBackground1" presStyleCnt="0"/>
      <dgm:spPr/>
    </dgm:pt>
    <dgm:pt modelId="{782FD909-07E7-4EC3-A98A-11C96AB5227E}" type="pres">
      <dgm:prSet presAssocID="{227234EF-FEB1-489F-AC06-E485D1DF1F47}" presName="ParentBackground" presStyleLbl="fgAcc1" presStyleIdx="2" presStyleCnt="3"/>
      <dgm:spPr/>
      <dgm:t>
        <a:bodyPr/>
        <a:lstStyle/>
        <a:p>
          <a:endParaRPr lang="ru-RU"/>
        </a:p>
      </dgm:t>
    </dgm:pt>
    <dgm:pt modelId="{FF5ED968-E228-43C2-915A-2B6E63657C5E}" type="pres">
      <dgm:prSet presAssocID="{227234EF-FEB1-489F-AC06-E485D1DF1F47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47E39D-F5CB-4154-8B3A-181B4AB7AD27}" type="presOf" srcId="{4DE8C35D-1CA1-485D-B0F6-83955E753CD8}" destId="{90F98FDD-7B31-42DC-8ECF-C58F77A6E70B}" srcOrd="0" destOrd="0" presId="urn:microsoft.com/office/officeart/2011/layout/CircleProcess"/>
    <dgm:cxn modelId="{28D69133-D87F-456C-8B42-B95AFBCBE223}" srcId="{4DE8C35D-1CA1-485D-B0F6-83955E753CD8}" destId="{227234EF-FEB1-489F-AC06-E485D1DF1F47}" srcOrd="0" destOrd="0" parTransId="{5ACA2A04-86FC-403A-8F58-801DFDB8DC57}" sibTransId="{6D02C23F-ED74-4522-947D-CE667ED841A2}"/>
    <dgm:cxn modelId="{B4F66BE4-29D9-41E8-94E8-27FDB187814E}" type="presOf" srcId="{227234EF-FEB1-489F-AC06-E485D1DF1F47}" destId="{FF5ED968-E228-43C2-915A-2B6E63657C5E}" srcOrd="1" destOrd="0" presId="urn:microsoft.com/office/officeart/2011/layout/CircleProcess"/>
    <dgm:cxn modelId="{CCE8E26C-0634-4AE2-AE1B-94C9D3D1533B}" type="presOf" srcId="{A963DCED-38C1-4F88-B5EE-CD5A8293CA13}" destId="{D47F87AE-3021-4624-A9DE-8FE02786CFBC}" srcOrd="1" destOrd="0" presId="urn:microsoft.com/office/officeart/2011/layout/CircleProcess"/>
    <dgm:cxn modelId="{BFA582E6-792E-4C6E-968B-BDA21659F549}" srcId="{4DE8C35D-1CA1-485D-B0F6-83955E753CD8}" destId="{A963DCED-38C1-4F88-B5EE-CD5A8293CA13}" srcOrd="2" destOrd="0" parTransId="{DCB44BB6-8319-4705-B6AA-3E5E6227E856}" sibTransId="{2DE02E0B-C9DC-4853-A2D9-EB550D44C326}"/>
    <dgm:cxn modelId="{4F48DD4D-4265-4C50-AF5B-5972FBAD1029}" type="presOf" srcId="{227234EF-FEB1-489F-AC06-E485D1DF1F47}" destId="{782FD909-07E7-4EC3-A98A-11C96AB5227E}" srcOrd="0" destOrd="0" presId="urn:microsoft.com/office/officeart/2011/layout/CircleProcess"/>
    <dgm:cxn modelId="{153767A7-F810-4875-93BB-A99F6E65CEA9}" type="presOf" srcId="{F3ED480D-3468-4F2B-BCD3-B39E491A976D}" destId="{BA1BE1CB-E438-4CCD-9550-5DC3CA3D0F0F}" srcOrd="0" destOrd="0" presId="urn:microsoft.com/office/officeart/2011/layout/CircleProcess"/>
    <dgm:cxn modelId="{E6E5F571-3C20-4341-A4AB-2C45E49745B5}" type="presOf" srcId="{A963DCED-38C1-4F88-B5EE-CD5A8293CA13}" destId="{E1E91901-CE56-433A-855D-2F951DE0CAB6}" srcOrd="0" destOrd="0" presId="urn:microsoft.com/office/officeart/2011/layout/CircleProcess"/>
    <dgm:cxn modelId="{2BE19246-AF55-4D0A-8120-E730264B174E}" srcId="{4DE8C35D-1CA1-485D-B0F6-83955E753CD8}" destId="{F3ED480D-3468-4F2B-BCD3-B39E491A976D}" srcOrd="1" destOrd="0" parTransId="{5262884A-33BE-4710-9D87-B4662C9BE1F3}" sibTransId="{4B743DAC-4B58-4652-8D8A-BFFEB8DD8165}"/>
    <dgm:cxn modelId="{2934C4F9-C5CC-43FC-B890-92DD7B031344}" type="presOf" srcId="{F3ED480D-3468-4F2B-BCD3-B39E491A976D}" destId="{2B315522-B496-4CB5-B52C-75B251C1B2B6}" srcOrd="1" destOrd="0" presId="urn:microsoft.com/office/officeart/2011/layout/CircleProcess"/>
    <dgm:cxn modelId="{144592A6-31E0-4872-BFB9-E2C6A8CA7E8F}" type="presParOf" srcId="{90F98FDD-7B31-42DC-8ECF-C58F77A6E70B}" destId="{F6FD19FB-380D-4472-A453-EAA867BA2876}" srcOrd="0" destOrd="0" presId="urn:microsoft.com/office/officeart/2011/layout/CircleProcess"/>
    <dgm:cxn modelId="{C434E5CE-BF40-48DE-B615-7D7B207B4B8C}" type="presParOf" srcId="{F6FD19FB-380D-4472-A453-EAA867BA2876}" destId="{38F48B1D-DA35-4AD1-82CC-3FFE047499A8}" srcOrd="0" destOrd="0" presId="urn:microsoft.com/office/officeart/2011/layout/CircleProcess"/>
    <dgm:cxn modelId="{4B035992-3620-4A15-B271-4C572D78C68C}" type="presParOf" srcId="{90F98FDD-7B31-42DC-8ECF-C58F77A6E70B}" destId="{F8964D19-1B0A-4334-8DB9-15D61C53F9C5}" srcOrd="1" destOrd="0" presId="urn:microsoft.com/office/officeart/2011/layout/CircleProcess"/>
    <dgm:cxn modelId="{0D5DDDFF-49CB-4F37-A745-E3FAF112BA89}" type="presParOf" srcId="{F8964D19-1B0A-4334-8DB9-15D61C53F9C5}" destId="{E1E91901-CE56-433A-855D-2F951DE0CAB6}" srcOrd="0" destOrd="0" presId="urn:microsoft.com/office/officeart/2011/layout/CircleProcess"/>
    <dgm:cxn modelId="{F38A0DBC-FD7A-4811-AC46-67A7E4D25150}" type="presParOf" srcId="{90F98FDD-7B31-42DC-8ECF-C58F77A6E70B}" destId="{D47F87AE-3021-4624-A9DE-8FE02786CFBC}" srcOrd="2" destOrd="0" presId="urn:microsoft.com/office/officeart/2011/layout/CircleProcess"/>
    <dgm:cxn modelId="{A8D9194D-E564-4161-B6FD-AC515263E615}" type="presParOf" srcId="{90F98FDD-7B31-42DC-8ECF-C58F77A6E70B}" destId="{9CDF3C54-44E4-4759-94B6-550BC9B3A937}" srcOrd="3" destOrd="0" presId="urn:microsoft.com/office/officeart/2011/layout/CircleProcess"/>
    <dgm:cxn modelId="{EE433EEE-7E69-46B6-8112-F8654373CA4B}" type="presParOf" srcId="{9CDF3C54-44E4-4759-94B6-550BC9B3A937}" destId="{962989DA-186E-4AE0-888A-BACA5ED1FFC1}" srcOrd="0" destOrd="0" presId="urn:microsoft.com/office/officeart/2011/layout/CircleProcess"/>
    <dgm:cxn modelId="{2E97DB0F-F2E3-4499-92D1-C5D6243071C9}" type="presParOf" srcId="{90F98FDD-7B31-42DC-8ECF-C58F77A6E70B}" destId="{F96291E8-A4CD-4ACA-B16B-08F052CA098D}" srcOrd="4" destOrd="0" presId="urn:microsoft.com/office/officeart/2011/layout/CircleProcess"/>
    <dgm:cxn modelId="{991B0A2B-E005-40A1-B51A-932418C8AB2A}" type="presParOf" srcId="{F96291E8-A4CD-4ACA-B16B-08F052CA098D}" destId="{BA1BE1CB-E438-4CCD-9550-5DC3CA3D0F0F}" srcOrd="0" destOrd="0" presId="urn:microsoft.com/office/officeart/2011/layout/CircleProcess"/>
    <dgm:cxn modelId="{307E24FB-FE28-4BAE-B368-FBA0A565C8FC}" type="presParOf" srcId="{90F98FDD-7B31-42DC-8ECF-C58F77A6E70B}" destId="{2B315522-B496-4CB5-B52C-75B251C1B2B6}" srcOrd="5" destOrd="0" presId="urn:microsoft.com/office/officeart/2011/layout/CircleProcess"/>
    <dgm:cxn modelId="{7982614C-2C9C-43FB-9C1E-7EE1CD79360D}" type="presParOf" srcId="{90F98FDD-7B31-42DC-8ECF-C58F77A6E70B}" destId="{50F52297-1A20-4329-96CB-96B3EE95FB31}" srcOrd="6" destOrd="0" presId="urn:microsoft.com/office/officeart/2011/layout/CircleProcess"/>
    <dgm:cxn modelId="{90BC3E20-4DD2-40A0-9F03-674F15E37528}" type="presParOf" srcId="{50F52297-1A20-4329-96CB-96B3EE95FB31}" destId="{D0569456-C1A7-4864-B8AC-FC4E2BF815C7}" srcOrd="0" destOrd="0" presId="urn:microsoft.com/office/officeart/2011/layout/CircleProcess"/>
    <dgm:cxn modelId="{62334803-0381-4404-808D-5C4077E0DBBF}" type="presParOf" srcId="{90F98FDD-7B31-42DC-8ECF-C58F77A6E70B}" destId="{6AF714BF-5794-48D7-B5BE-696B9ECD73BD}" srcOrd="7" destOrd="0" presId="urn:microsoft.com/office/officeart/2011/layout/CircleProcess"/>
    <dgm:cxn modelId="{ABF71132-A21D-42B1-ABCB-0498208701D8}" type="presParOf" srcId="{6AF714BF-5794-48D7-B5BE-696B9ECD73BD}" destId="{782FD909-07E7-4EC3-A98A-11C96AB5227E}" srcOrd="0" destOrd="0" presId="urn:microsoft.com/office/officeart/2011/layout/CircleProcess"/>
    <dgm:cxn modelId="{3B837174-8556-425B-AF9E-60F49B9FCABC}" type="presParOf" srcId="{90F98FDD-7B31-42DC-8ECF-C58F77A6E70B}" destId="{FF5ED968-E228-43C2-915A-2B6E63657C5E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E8C35D-1CA1-485D-B0F6-83955E753CD8}" type="doc">
      <dgm:prSet loTypeId="urn:microsoft.com/office/officeart/2005/8/layout/hProcess9" loCatId="process" qsTypeId="urn:microsoft.com/office/officeart/2005/8/quickstyle/3d2" qsCatId="3D" csTypeId="urn:microsoft.com/office/officeart/2005/8/colors/accent3_2" csCatId="accent3" phldr="1"/>
      <dgm:spPr/>
    </dgm:pt>
    <dgm:pt modelId="{F3ED480D-3468-4F2B-BCD3-B39E491A976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Составление графика работы над проектом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262884A-33BE-4710-9D87-B4662C9BE1F3}" type="parTrans" cxnId="{2BE19246-AF55-4D0A-8120-E730264B174E}">
      <dgm:prSet/>
      <dgm:spPr/>
      <dgm:t>
        <a:bodyPr/>
        <a:lstStyle/>
        <a:p>
          <a:endParaRPr lang="ru-RU"/>
        </a:p>
      </dgm:t>
    </dgm:pt>
    <dgm:pt modelId="{4B743DAC-4B58-4652-8D8A-BFFEB8DD8165}" type="sibTrans" cxnId="{2BE19246-AF55-4D0A-8120-E730264B174E}">
      <dgm:prSet/>
      <dgm:spPr/>
      <dgm:t>
        <a:bodyPr/>
        <a:lstStyle/>
        <a:p>
          <a:endParaRPr lang="ru-RU"/>
        </a:p>
      </dgm:t>
    </dgm:pt>
    <dgm:pt modelId="{A963DCED-38C1-4F88-B5EE-CD5A8293CA13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Поиск информации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CB44BB6-8319-4705-B6AA-3E5E6227E856}" type="parTrans" cxnId="{BFA582E6-792E-4C6E-968B-BDA21659F549}">
      <dgm:prSet/>
      <dgm:spPr/>
      <dgm:t>
        <a:bodyPr/>
        <a:lstStyle/>
        <a:p>
          <a:endParaRPr lang="ru-RU"/>
        </a:p>
      </dgm:t>
    </dgm:pt>
    <dgm:pt modelId="{2DE02E0B-C9DC-4853-A2D9-EB550D44C326}" type="sibTrans" cxnId="{BFA582E6-792E-4C6E-968B-BDA21659F549}">
      <dgm:prSet/>
      <dgm:spPr/>
      <dgm:t>
        <a:bodyPr/>
        <a:lstStyle/>
        <a:p>
          <a:endParaRPr lang="ru-RU"/>
        </a:p>
      </dgm:t>
    </dgm:pt>
    <dgm:pt modelId="{227234EF-FEB1-489F-AC06-E485D1DF1F4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Объединение в группы,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расп-ределение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обязанностей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D02C23F-ED74-4522-947D-CE667ED841A2}" type="sibTrans" cxnId="{28D69133-D87F-456C-8B42-B95AFBCBE223}">
      <dgm:prSet/>
      <dgm:spPr/>
      <dgm:t>
        <a:bodyPr/>
        <a:lstStyle/>
        <a:p>
          <a:endParaRPr lang="ru-RU"/>
        </a:p>
      </dgm:t>
    </dgm:pt>
    <dgm:pt modelId="{5ACA2A04-86FC-403A-8F58-801DFDB8DC57}" type="parTrans" cxnId="{28D69133-D87F-456C-8B42-B95AFBCBE223}">
      <dgm:prSet/>
      <dgm:spPr/>
      <dgm:t>
        <a:bodyPr/>
        <a:lstStyle/>
        <a:p>
          <a:endParaRPr lang="ru-RU"/>
        </a:p>
      </dgm:t>
    </dgm:pt>
    <dgm:pt modelId="{F671C61B-2202-4ABD-915E-60A81232B18C}" type="pres">
      <dgm:prSet presAssocID="{4DE8C35D-1CA1-485D-B0F6-83955E753CD8}" presName="CompostProcess" presStyleCnt="0">
        <dgm:presLayoutVars>
          <dgm:dir/>
          <dgm:resizeHandles val="exact"/>
        </dgm:presLayoutVars>
      </dgm:prSet>
      <dgm:spPr/>
    </dgm:pt>
    <dgm:pt modelId="{70CA80C4-C3EF-44D4-989E-4E5CA109B988}" type="pres">
      <dgm:prSet presAssocID="{4DE8C35D-1CA1-485D-B0F6-83955E753CD8}" presName="arrow" presStyleLbl="bgShp" presStyleIdx="0" presStyleCnt="1"/>
      <dgm:spPr/>
    </dgm:pt>
    <dgm:pt modelId="{4B4476AF-5576-4E06-84BB-BA9FC81E93CF}" type="pres">
      <dgm:prSet presAssocID="{4DE8C35D-1CA1-485D-B0F6-83955E753CD8}" presName="linearProcess" presStyleCnt="0"/>
      <dgm:spPr/>
    </dgm:pt>
    <dgm:pt modelId="{5D512BC7-72E1-488C-9854-FCBC963F146D}" type="pres">
      <dgm:prSet presAssocID="{227234EF-FEB1-489F-AC06-E485D1DF1F4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FD1AB-3ABA-441A-92DA-FFEEC477B6FC}" type="pres">
      <dgm:prSet presAssocID="{6D02C23F-ED74-4522-947D-CE667ED841A2}" presName="sibTrans" presStyleCnt="0"/>
      <dgm:spPr/>
    </dgm:pt>
    <dgm:pt modelId="{C849A15E-08DE-4736-B363-A834AE82C7F5}" type="pres">
      <dgm:prSet presAssocID="{F3ED480D-3468-4F2B-BCD3-B39E491A976D}" presName="textNode" presStyleLbl="node1" presStyleIdx="1" presStyleCnt="3" custScaleY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93C58-4990-41DB-A5EA-58780C000628}" type="pres">
      <dgm:prSet presAssocID="{4B743DAC-4B58-4652-8D8A-BFFEB8DD8165}" presName="sibTrans" presStyleCnt="0"/>
      <dgm:spPr/>
    </dgm:pt>
    <dgm:pt modelId="{5FA91EE9-CEA9-4E77-AD79-E4D5C107E17A}" type="pres">
      <dgm:prSet presAssocID="{A963DCED-38C1-4F88-B5EE-CD5A8293CA1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AD514-AF73-4DD8-A9A5-5CB0DE46C1F1}" type="presOf" srcId="{A963DCED-38C1-4F88-B5EE-CD5A8293CA13}" destId="{5FA91EE9-CEA9-4E77-AD79-E4D5C107E17A}" srcOrd="0" destOrd="0" presId="urn:microsoft.com/office/officeart/2005/8/layout/hProcess9"/>
    <dgm:cxn modelId="{F79420E6-3623-4E24-A3E2-0B6F1D06729C}" type="presOf" srcId="{F3ED480D-3468-4F2B-BCD3-B39E491A976D}" destId="{C849A15E-08DE-4736-B363-A834AE82C7F5}" srcOrd="0" destOrd="0" presId="urn:microsoft.com/office/officeart/2005/8/layout/hProcess9"/>
    <dgm:cxn modelId="{BFA582E6-792E-4C6E-968B-BDA21659F549}" srcId="{4DE8C35D-1CA1-485D-B0F6-83955E753CD8}" destId="{A963DCED-38C1-4F88-B5EE-CD5A8293CA13}" srcOrd="2" destOrd="0" parTransId="{DCB44BB6-8319-4705-B6AA-3E5E6227E856}" sibTransId="{2DE02E0B-C9DC-4853-A2D9-EB550D44C326}"/>
    <dgm:cxn modelId="{99027FB7-B51A-4802-90BE-D1173D02DEC0}" type="presOf" srcId="{4DE8C35D-1CA1-485D-B0F6-83955E753CD8}" destId="{F671C61B-2202-4ABD-915E-60A81232B18C}" srcOrd="0" destOrd="0" presId="urn:microsoft.com/office/officeart/2005/8/layout/hProcess9"/>
    <dgm:cxn modelId="{9F2F447A-D595-44B0-8483-CB430E2FEA5F}" type="presOf" srcId="{227234EF-FEB1-489F-AC06-E485D1DF1F47}" destId="{5D512BC7-72E1-488C-9854-FCBC963F146D}" srcOrd="0" destOrd="0" presId="urn:microsoft.com/office/officeart/2005/8/layout/hProcess9"/>
    <dgm:cxn modelId="{28D69133-D87F-456C-8B42-B95AFBCBE223}" srcId="{4DE8C35D-1CA1-485D-B0F6-83955E753CD8}" destId="{227234EF-FEB1-489F-AC06-E485D1DF1F47}" srcOrd="0" destOrd="0" parTransId="{5ACA2A04-86FC-403A-8F58-801DFDB8DC57}" sibTransId="{6D02C23F-ED74-4522-947D-CE667ED841A2}"/>
    <dgm:cxn modelId="{2BE19246-AF55-4D0A-8120-E730264B174E}" srcId="{4DE8C35D-1CA1-485D-B0F6-83955E753CD8}" destId="{F3ED480D-3468-4F2B-BCD3-B39E491A976D}" srcOrd="1" destOrd="0" parTransId="{5262884A-33BE-4710-9D87-B4662C9BE1F3}" sibTransId="{4B743DAC-4B58-4652-8D8A-BFFEB8DD8165}"/>
    <dgm:cxn modelId="{7A138733-0F35-4FA5-803D-67AA47C38AEE}" type="presParOf" srcId="{F671C61B-2202-4ABD-915E-60A81232B18C}" destId="{70CA80C4-C3EF-44D4-989E-4E5CA109B988}" srcOrd="0" destOrd="0" presId="urn:microsoft.com/office/officeart/2005/8/layout/hProcess9"/>
    <dgm:cxn modelId="{319F463B-B5AB-42EA-9985-132B9B8F0FE5}" type="presParOf" srcId="{F671C61B-2202-4ABD-915E-60A81232B18C}" destId="{4B4476AF-5576-4E06-84BB-BA9FC81E93CF}" srcOrd="1" destOrd="0" presId="urn:microsoft.com/office/officeart/2005/8/layout/hProcess9"/>
    <dgm:cxn modelId="{DBDDA996-0661-4A6F-9D94-146C5A50E898}" type="presParOf" srcId="{4B4476AF-5576-4E06-84BB-BA9FC81E93CF}" destId="{5D512BC7-72E1-488C-9854-FCBC963F146D}" srcOrd="0" destOrd="0" presId="urn:microsoft.com/office/officeart/2005/8/layout/hProcess9"/>
    <dgm:cxn modelId="{89157415-8D88-47DF-8BD4-E4151E469267}" type="presParOf" srcId="{4B4476AF-5576-4E06-84BB-BA9FC81E93CF}" destId="{720FD1AB-3ABA-441A-92DA-FFEEC477B6FC}" srcOrd="1" destOrd="0" presId="urn:microsoft.com/office/officeart/2005/8/layout/hProcess9"/>
    <dgm:cxn modelId="{9C4A7D64-4B2D-4BF1-8482-23368E5365E7}" type="presParOf" srcId="{4B4476AF-5576-4E06-84BB-BA9FC81E93CF}" destId="{C849A15E-08DE-4736-B363-A834AE82C7F5}" srcOrd="2" destOrd="0" presId="urn:microsoft.com/office/officeart/2005/8/layout/hProcess9"/>
    <dgm:cxn modelId="{C624EB43-F2B3-487A-85F2-69BA92334D31}" type="presParOf" srcId="{4B4476AF-5576-4E06-84BB-BA9FC81E93CF}" destId="{48693C58-4990-41DB-A5EA-58780C000628}" srcOrd="3" destOrd="0" presId="urn:microsoft.com/office/officeart/2005/8/layout/hProcess9"/>
    <dgm:cxn modelId="{D842BE3E-7596-4FE5-938E-FC840CE95CAE}" type="presParOf" srcId="{4B4476AF-5576-4E06-84BB-BA9FC81E93CF}" destId="{5FA91EE9-CEA9-4E77-AD79-E4D5C107E17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E8C35D-1CA1-485D-B0F6-83955E753CD8}" type="doc">
      <dgm:prSet loTypeId="urn:microsoft.com/office/officeart/2005/8/layout/vProcess5" loCatId="process" qsTypeId="urn:microsoft.com/office/officeart/2005/8/quickstyle/3d2" qsCatId="3D" csTypeId="urn:microsoft.com/office/officeart/2005/8/colors/accent3_2" csCatId="accent3" phldr="1"/>
      <dgm:spPr/>
    </dgm:pt>
    <dgm:pt modelId="{F3ED480D-3468-4F2B-BCD3-B39E491A976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Консультации</a:t>
          </a:r>
          <a:r>
            <a:rPr lang="ru-RU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 руководителем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262884A-33BE-4710-9D87-B4662C9BE1F3}" type="parTrans" cxnId="{2BE19246-AF55-4D0A-8120-E730264B174E}">
      <dgm:prSet/>
      <dgm:spPr/>
      <dgm:t>
        <a:bodyPr/>
        <a:lstStyle/>
        <a:p>
          <a:endParaRPr lang="ru-RU"/>
        </a:p>
      </dgm:t>
    </dgm:pt>
    <dgm:pt modelId="{4B743DAC-4B58-4652-8D8A-BFFEB8DD8165}" type="sibTrans" cxnId="{2BE19246-AF55-4D0A-8120-E730264B174E}">
      <dgm:prSet/>
      <dgm:spPr/>
      <dgm:t>
        <a:bodyPr/>
        <a:lstStyle/>
        <a:p>
          <a:endParaRPr lang="ru-RU"/>
        </a:p>
      </dgm:t>
    </dgm:pt>
    <dgm:pt modelId="{A963DCED-38C1-4F88-B5EE-CD5A8293CA13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Систематизация и классификация собранного материла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CB44BB6-8319-4705-B6AA-3E5E6227E856}" type="parTrans" cxnId="{BFA582E6-792E-4C6E-968B-BDA21659F549}">
      <dgm:prSet/>
      <dgm:spPr/>
      <dgm:t>
        <a:bodyPr/>
        <a:lstStyle/>
        <a:p>
          <a:endParaRPr lang="ru-RU"/>
        </a:p>
      </dgm:t>
    </dgm:pt>
    <dgm:pt modelId="{2DE02E0B-C9DC-4853-A2D9-EB550D44C326}" type="sibTrans" cxnId="{BFA582E6-792E-4C6E-968B-BDA21659F549}">
      <dgm:prSet/>
      <dgm:spPr/>
      <dgm:t>
        <a:bodyPr/>
        <a:lstStyle/>
        <a:p>
          <a:endParaRPr lang="ru-RU"/>
        </a:p>
      </dgm:t>
    </dgm:pt>
    <dgm:pt modelId="{227234EF-FEB1-489F-AC06-E485D1DF1F4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Работа групп по плану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D02C23F-ED74-4522-947D-CE667ED841A2}" type="sibTrans" cxnId="{28D69133-D87F-456C-8B42-B95AFBCBE223}">
      <dgm:prSet/>
      <dgm:spPr/>
      <dgm:t>
        <a:bodyPr/>
        <a:lstStyle/>
        <a:p>
          <a:endParaRPr lang="ru-RU"/>
        </a:p>
      </dgm:t>
    </dgm:pt>
    <dgm:pt modelId="{5ACA2A04-86FC-403A-8F58-801DFDB8DC57}" type="parTrans" cxnId="{28D69133-D87F-456C-8B42-B95AFBCBE223}">
      <dgm:prSet/>
      <dgm:spPr/>
      <dgm:t>
        <a:bodyPr/>
        <a:lstStyle/>
        <a:p>
          <a:endParaRPr lang="ru-RU"/>
        </a:p>
      </dgm:t>
    </dgm:pt>
    <dgm:pt modelId="{5559221C-030D-488F-A100-7E26E6D9685F}">
      <dgm:prSet/>
      <dgm:spPr/>
      <dgm:t>
        <a:bodyPr/>
        <a:lstStyle/>
        <a:p>
          <a:r>
            <a:rPr lang="ru-RU" b="1" dirty="0" smtClean="0"/>
            <a:t>Создание проектного продукта</a:t>
          </a:r>
          <a:endParaRPr lang="ru-RU" b="1" dirty="0"/>
        </a:p>
      </dgm:t>
    </dgm:pt>
    <dgm:pt modelId="{87FE2173-CA44-4F9A-A659-B73FFF8446E9}" type="parTrans" cxnId="{A30B933A-A2EC-4D24-84D6-F08E2BF1A7A2}">
      <dgm:prSet/>
      <dgm:spPr/>
      <dgm:t>
        <a:bodyPr/>
        <a:lstStyle/>
        <a:p>
          <a:endParaRPr lang="ru-RU"/>
        </a:p>
      </dgm:t>
    </dgm:pt>
    <dgm:pt modelId="{D36AAA5E-4C85-4592-92A8-174A68D0F1D1}" type="sibTrans" cxnId="{A30B933A-A2EC-4D24-84D6-F08E2BF1A7A2}">
      <dgm:prSet/>
      <dgm:spPr/>
      <dgm:t>
        <a:bodyPr/>
        <a:lstStyle/>
        <a:p>
          <a:endParaRPr lang="ru-RU"/>
        </a:p>
      </dgm:t>
    </dgm:pt>
    <dgm:pt modelId="{EA78C49B-206C-4481-9BF4-15C3118A4928}" type="pres">
      <dgm:prSet presAssocID="{4DE8C35D-1CA1-485D-B0F6-83955E753CD8}" presName="outerComposite" presStyleCnt="0">
        <dgm:presLayoutVars>
          <dgm:chMax val="5"/>
          <dgm:dir/>
          <dgm:resizeHandles val="exact"/>
        </dgm:presLayoutVars>
      </dgm:prSet>
      <dgm:spPr/>
    </dgm:pt>
    <dgm:pt modelId="{AA9BD8BC-A3F6-4B5F-925B-A675816334F7}" type="pres">
      <dgm:prSet presAssocID="{4DE8C35D-1CA1-485D-B0F6-83955E753CD8}" presName="dummyMaxCanvas" presStyleCnt="0">
        <dgm:presLayoutVars/>
      </dgm:prSet>
      <dgm:spPr/>
    </dgm:pt>
    <dgm:pt modelId="{EABD50CB-BA0D-4B72-954F-515B53211C0C}" type="pres">
      <dgm:prSet presAssocID="{4DE8C35D-1CA1-485D-B0F6-83955E753CD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CA2B0-3544-44BE-9EEF-7640C5DB2F02}" type="pres">
      <dgm:prSet presAssocID="{4DE8C35D-1CA1-485D-B0F6-83955E753CD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C1198-7C4E-4874-8169-9937BF7F678A}" type="pres">
      <dgm:prSet presAssocID="{4DE8C35D-1CA1-485D-B0F6-83955E753CD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F1C5C-D024-45ED-9C3F-C9666EDB3837}" type="pres">
      <dgm:prSet presAssocID="{4DE8C35D-1CA1-485D-B0F6-83955E753CD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56E9C-06AB-40E0-9B40-82EA0CCB970D}" type="pres">
      <dgm:prSet presAssocID="{4DE8C35D-1CA1-485D-B0F6-83955E753CD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632DA-DBB7-47EC-8093-AC40CC2DA286}" type="pres">
      <dgm:prSet presAssocID="{4DE8C35D-1CA1-485D-B0F6-83955E753CD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495A7-19E6-4EDC-858C-EE73EF6993D2}" type="pres">
      <dgm:prSet presAssocID="{4DE8C35D-1CA1-485D-B0F6-83955E753CD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3C077-7106-448B-B3BC-9E09B9005DA6}" type="pres">
      <dgm:prSet presAssocID="{4DE8C35D-1CA1-485D-B0F6-83955E753CD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D58F8-0B38-403C-8A40-476858C6F897}" type="pres">
      <dgm:prSet presAssocID="{4DE8C35D-1CA1-485D-B0F6-83955E753CD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D886F-AECF-4635-8ADC-6B9445C2A7EB}" type="pres">
      <dgm:prSet presAssocID="{4DE8C35D-1CA1-485D-B0F6-83955E753CD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41A2E-1F5F-4296-AB74-88879C3A0436}" type="pres">
      <dgm:prSet presAssocID="{4DE8C35D-1CA1-485D-B0F6-83955E753CD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F118C-927B-4C9E-A227-D8F65748E30A}" type="presOf" srcId="{227234EF-FEB1-489F-AC06-E485D1DF1F47}" destId="{8CF3C077-7106-448B-B3BC-9E09B9005DA6}" srcOrd="1" destOrd="0" presId="urn:microsoft.com/office/officeart/2005/8/layout/vProcess5"/>
    <dgm:cxn modelId="{BFA582E6-792E-4C6E-968B-BDA21659F549}" srcId="{4DE8C35D-1CA1-485D-B0F6-83955E753CD8}" destId="{A963DCED-38C1-4F88-B5EE-CD5A8293CA13}" srcOrd="2" destOrd="0" parTransId="{DCB44BB6-8319-4705-B6AA-3E5E6227E856}" sibTransId="{2DE02E0B-C9DC-4853-A2D9-EB550D44C326}"/>
    <dgm:cxn modelId="{ADE2170F-A586-4135-BCE0-B9FF4C39E069}" type="presOf" srcId="{227234EF-FEB1-489F-AC06-E485D1DF1F47}" destId="{EABD50CB-BA0D-4B72-954F-515B53211C0C}" srcOrd="0" destOrd="0" presId="urn:microsoft.com/office/officeart/2005/8/layout/vProcess5"/>
    <dgm:cxn modelId="{44793A60-6580-490A-A80F-E876C27A2F3D}" type="presOf" srcId="{A963DCED-38C1-4F88-B5EE-CD5A8293CA13}" destId="{045C1198-7C4E-4874-8169-9937BF7F678A}" srcOrd="0" destOrd="0" presId="urn:microsoft.com/office/officeart/2005/8/layout/vProcess5"/>
    <dgm:cxn modelId="{A30B933A-A2EC-4D24-84D6-F08E2BF1A7A2}" srcId="{4DE8C35D-1CA1-485D-B0F6-83955E753CD8}" destId="{5559221C-030D-488F-A100-7E26E6D9685F}" srcOrd="3" destOrd="0" parTransId="{87FE2173-CA44-4F9A-A659-B73FFF8446E9}" sibTransId="{D36AAA5E-4C85-4592-92A8-174A68D0F1D1}"/>
    <dgm:cxn modelId="{BF3F5023-DFB2-4D39-B24D-EAA336FBCC6F}" type="presOf" srcId="{F3ED480D-3468-4F2B-BCD3-B39E491A976D}" destId="{F3CD58F8-0B38-403C-8A40-476858C6F897}" srcOrd="1" destOrd="0" presId="urn:microsoft.com/office/officeart/2005/8/layout/vProcess5"/>
    <dgm:cxn modelId="{5EE7645A-C2D4-468E-B369-50894EBC14AF}" type="presOf" srcId="{6D02C23F-ED74-4522-947D-CE667ED841A2}" destId="{8B356E9C-06AB-40E0-9B40-82EA0CCB970D}" srcOrd="0" destOrd="0" presId="urn:microsoft.com/office/officeart/2005/8/layout/vProcess5"/>
    <dgm:cxn modelId="{24ADE5F6-61FF-46C0-89E5-4AB50DFE5099}" type="presOf" srcId="{2DE02E0B-C9DC-4853-A2D9-EB550D44C326}" destId="{2CA495A7-19E6-4EDC-858C-EE73EF6993D2}" srcOrd="0" destOrd="0" presId="urn:microsoft.com/office/officeart/2005/8/layout/vProcess5"/>
    <dgm:cxn modelId="{CD80758B-F0B8-4B3B-B338-42B11BE5703E}" type="presOf" srcId="{5559221C-030D-488F-A100-7E26E6D9685F}" destId="{567F1C5C-D024-45ED-9C3F-C9666EDB3837}" srcOrd="0" destOrd="0" presId="urn:microsoft.com/office/officeart/2005/8/layout/vProcess5"/>
    <dgm:cxn modelId="{B699AD35-CD4C-460C-951C-1CED9F2AB819}" type="presOf" srcId="{5559221C-030D-488F-A100-7E26E6D9685F}" destId="{4A741A2E-1F5F-4296-AB74-88879C3A0436}" srcOrd="1" destOrd="0" presId="urn:microsoft.com/office/officeart/2005/8/layout/vProcess5"/>
    <dgm:cxn modelId="{2BE19246-AF55-4D0A-8120-E730264B174E}" srcId="{4DE8C35D-1CA1-485D-B0F6-83955E753CD8}" destId="{F3ED480D-3468-4F2B-BCD3-B39E491A976D}" srcOrd="1" destOrd="0" parTransId="{5262884A-33BE-4710-9D87-B4662C9BE1F3}" sibTransId="{4B743DAC-4B58-4652-8D8A-BFFEB8DD8165}"/>
    <dgm:cxn modelId="{81A41B22-585C-4680-B3A8-9334AB973255}" type="presOf" srcId="{F3ED480D-3468-4F2B-BCD3-B39E491A976D}" destId="{325CA2B0-3544-44BE-9EEF-7640C5DB2F02}" srcOrd="0" destOrd="0" presId="urn:microsoft.com/office/officeart/2005/8/layout/vProcess5"/>
    <dgm:cxn modelId="{6D82A096-85FE-4503-90B7-3364800F01F5}" type="presOf" srcId="{A963DCED-38C1-4F88-B5EE-CD5A8293CA13}" destId="{3C4D886F-AECF-4635-8ADC-6B9445C2A7EB}" srcOrd="1" destOrd="0" presId="urn:microsoft.com/office/officeart/2005/8/layout/vProcess5"/>
    <dgm:cxn modelId="{FC47A5A5-6EB8-4EF5-BA5D-1136B6B150E2}" type="presOf" srcId="{4DE8C35D-1CA1-485D-B0F6-83955E753CD8}" destId="{EA78C49B-206C-4481-9BF4-15C3118A4928}" srcOrd="0" destOrd="0" presId="urn:microsoft.com/office/officeart/2005/8/layout/vProcess5"/>
    <dgm:cxn modelId="{28D69133-D87F-456C-8B42-B95AFBCBE223}" srcId="{4DE8C35D-1CA1-485D-B0F6-83955E753CD8}" destId="{227234EF-FEB1-489F-AC06-E485D1DF1F47}" srcOrd="0" destOrd="0" parTransId="{5ACA2A04-86FC-403A-8F58-801DFDB8DC57}" sibTransId="{6D02C23F-ED74-4522-947D-CE667ED841A2}"/>
    <dgm:cxn modelId="{D88B79CF-4605-4769-AB30-6D523B583333}" type="presOf" srcId="{4B743DAC-4B58-4652-8D8A-BFFEB8DD8165}" destId="{F60632DA-DBB7-47EC-8093-AC40CC2DA286}" srcOrd="0" destOrd="0" presId="urn:microsoft.com/office/officeart/2005/8/layout/vProcess5"/>
    <dgm:cxn modelId="{2AEF9BB4-9F27-4DB0-AB88-000364A0BDAF}" type="presParOf" srcId="{EA78C49B-206C-4481-9BF4-15C3118A4928}" destId="{AA9BD8BC-A3F6-4B5F-925B-A675816334F7}" srcOrd="0" destOrd="0" presId="urn:microsoft.com/office/officeart/2005/8/layout/vProcess5"/>
    <dgm:cxn modelId="{D610A014-A5C2-43B6-A4FF-0322CB1B8ED6}" type="presParOf" srcId="{EA78C49B-206C-4481-9BF4-15C3118A4928}" destId="{EABD50CB-BA0D-4B72-954F-515B53211C0C}" srcOrd="1" destOrd="0" presId="urn:microsoft.com/office/officeart/2005/8/layout/vProcess5"/>
    <dgm:cxn modelId="{8452B8E5-3A97-4EDB-940E-830D04F6008D}" type="presParOf" srcId="{EA78C49B-206C-4481-9BF4-15C3118A4928}" destId="{325CA2B0-3544-44BE-9EEF-7640C5DB2F02}" srcOrd="2" destOrd="0" presId="urn:microsoft.com/office/officeart/2005/8/layout/vProcess5"/>
    <dgm:cxn modelId="{F69254E4-67D1-4EF7-ABA7-7D025F2ACF10}" type="presParOf" srcId="{EA78C49B-206C-4481-9BF4-15C3118A4928}" destId="{045C1198-7C4E-4874-8169-9937BF7F678A}" srcOrd="3" destOrd="0" presId="urn:microsoft.com/office/officeart/2005/8/layout/vProcess5"/>
    <dgm:cxn modelId="{331D8F39-E2BC-48B5-96C3-4F84C5958CC5}" type="presParOf" srcId="{EA78C49B-206C-4481-9BF4-15C3118A4928}" destId="{567F1C5C-D024-45ED-9C3F-C9666EDB3837}" srcOrd="4" destOrd="0" presId="urn:microsoft.com/office/officeart/2005/8/layout/vProcess5"/>
    <dgm:cxn modelId="{D12F6C27-2A39-45B1-A60D-714A9542061B}" type="presParOf" srcId="{EA78C49B-206C-4481-9BF4-15C3118A4928}" destId="{8B356E9C-06AB-40E0-9B40-82EA0CCB970D}" srcOrd="5" destOrd="0" presId="urn:microsoft.com/office/officeart/2005/8/layout/vProcess5"/>
    <dgm:cxn modelId="{DBF471FB-5A1A-49E1-8C2B-2F655B38EAA7}" type="presParOf" srcId="{EA78C49B-206C-4481-9BF4-15C3118A4928}" destId="{F60632DA-DBB7-47EC-8093-AC40CC2DA286}" srcOrd="6" destOrd="0" presId="urn:microsoft.com/office/officeart/2005/8/layout/vProcess5"/>
    <dgm:cxn modelId="{BD0AA6F3-6271-4A0C-9815-8DF882240AEA}" type="presParOf" srcId="{EA78C49B-206C-4481-9BF4-15C3118A4928}" destId="{2CA495A7-19E6-4EDC-858C-EE73EF6993D2}" srcOrd="7" destOrd="0" presId="urn:microsoft.com/office/officeart/2005/8/layout/vProcess5"/>
    <dgm:cxn modelId="{56D4D0D7-13C4-4C39-B341-5ED8D43AA3DE}" type="presParOf" srcId="{EA78C49B-206C-4481-9BF4-15C3118A4928}" destId="{8CF3C077-7106-448B-B3BC-9E09B9005DA6}" srcOrd="8" destOrd="0" presId="urn:microsoft.com/office/officeart/2005/8/layout/vProcess5"/>
    <dgm:cxn modelId="{4463923C-1F5E-4D7D-AAED-97E9135ABFF5}" type="presParOf" srcId="{EA78C49B-206C-4481-9BF4-15C3118A4928}" destId="{F3CD58F8-0B38-403C-8A40-476858C6F897}" srcOrd="9" destOrd="0" presId="urn:microsoft.com/office/officeart/2005/8/layout/vProcess5"/>
    <dgm:cxn modelId="{34E03030-82C6-47FB-A1BE-3B16A79DC424}" type="presParOf" srcId="{EA78C49B-206C-4481-9BF4-15C3118A4928}" destId="{3C4D886F-AECF-4635-8ADC-6B9445C2A7EB}" srcOrd="10" destOrd="0" presId="urn:microsoft.com/office/officeart/2005/8/layout/vProcess5"/>
    <dgm:cxn modelId="{05EAA279-4951-4B29-A7F7-37987FD9FDC1}" type="presParOf" srcId="{EA78C49B-206C-4481-9BF4-15C3118A4928}" destId="{4A741A2E-1F5F-4296-AB74-88879C3A043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48B1D-DA35-4AD1-82CC-3FFE047499A8}">
      <dsp:nvSpPr>
        <dsp:cNvPr id="0" name=""/>
        <dsp:cNvSpPr/>
      </dsp:nvSpPr>
      <dsp:spPr>
        <a:xfrm>
          <a:off x="5695500" y="1020730"/>
          <a:ext cx="2484477" cy="2484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E91901-CE56-433A-855D-2F951DE0CAB6}">
      <dsp:nvSpPr>
        <dsp:cNvPr id="0" name=""/>
        <dsp:cNvSpPr/>
      </dsp:nvSpPr>
      <dsp:spPr>
        <a:xfrm>
          <a:off x="5777992" y="1103576"/>
          <a:ext cx="2319492" cy="2319245"/>
        </a:xfrm>
        <a:prstGeom prst="ellips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Определение конечного результата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109579" y="1434959"/>
        <a:ext cx="1656318" cy="1656479"/>
      </dsp:txXfrm>
    </dsp:sp>
    <dsp:sp modelId="{962989DA-186E-4AE0-888A-BACA5ED1FFC1}">
      <dsp:nvSpPr>
        <dsp:cNvPr id="0" name=""/>
        <dsp:cNvSpPr/>
      </dsp:nvSpPr>
      <dsp:spPr>
        <a:xfrm rot="2700000">
          <a:off x="3130713" y="1023734"/>
          <a:ext cx="2478493" cy="2478493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1BE1CB-E438-4CCD-9550-5DC3CA3D0F0F}">
      <dsp:nvSpPr>
        <dsp:cNvPr id="0" name=""/>
        <dsp:cNvSpPr/>
      </dsp:nvSpPr>
      <dsp:spPr>
        <a:xfrm>
          <a:off x="3210213" y="1103576"/>
          <a:ext cx="2319492" cy="2319245"/>
        </a:xfrm>
        <a:prstGeom prst="ellips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Формулирование темы проекта</a:t>
          </a:r>
          <a:endParaRPr lang="ru-RU" sz="1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541801" y="1434959"/>
        <a:ext cx="1656318" cy="1656479"/>
      </dsp:txXfrm>
    </dsp:sp>
    <dsp:sp modelId="{D0569456-C1A7-4864-B8AC-FC4E2BF815C7}">
      <dsp:nvSpPr>
        <dsp:cNvPr id="0" name=""/>
        <dsp:cNvSpPr/>
      </dsp:nvSpPr>
      <dsp:spPr>
        <a:xfrm rot="2700000">
          <a:off x="562934" y="1023734"/>
          <a:ext cx="2478493" cy="2478493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2FD909-07E7-4EC3-A98A-11C96AB5227E}">
      <dsp:nvSpPr>
        <dsp:cNvPr id="0" name=""/>
        <dsp:cNvSpPr/>
      </dsp:nvSpPr>
      <dsp:spPr>
        <a:xfrm>
          <a:off x="642435" y="1103576"/>
          <a:ext cx="2319492" cy="2319245"/>
        </a:xfrm>
        <a:prstGeom prst="ellips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Создание проблемной ситуации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974022" y="1434959"/>
        <a:ext cx="1656318" cy="1656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A80C4-C3EF-44D4-989E-4E5CA109B988}">
      <dsp:nvSpPr>
        <dsp:cNvPr id="0" name=""/>
        <dsp:cNvSpPr/>
      </dsp:nvSpPr>
      <dsp:spPr>
        <a:xfrm>
          <a:off x="616152" y="0"/>
          <a:ext cx="6983064" cy="4680520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D512BC7-72E1-488C-9854-FCBC963F146D}">
      <dsp:nvSpPr>
        <dsp:cNvPr id="0" name=""/>
        <dsp:cNvSpPr/>
      </dsp:nvSpPr>
      <dsp:spPr>
        <a:xfrm>
          <a:off x="8825" y="1404156"/>
          <a:ext cx="2644322" cy="18722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Объединение в группы, </a:t>
          </a:r>
          <a:r>
            <a:rPr lang="ru-RU" sz="2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расп-ределение</a:t>
          </a: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обязанностей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00219" y="1495550"/>
        <a:ext cx="2461534" cy="1689420"/>
      </dsp:txXfrm>
    </dsp:sp>
    <dsp:sp modelId="{C849A15E-08DE-4736-B363-A834AE82C7F5}">
      <dsp:nvSpPr>
        <dsp:cNvPr id="0" name=""/>
        <dsp:cNvSpPr/>
      </dsp:nvSpPr>
      <dsp:spPr>
        <a:xfrm>
          <a:off x="2785523" y="1489257"/>
          <a:ext cx="2644322" cy="17020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Составление графика работы над проектом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868608" y="1572342"/>
        <a:ext cx="2478152" cy="1535835"/>
      </dsp:txXfrm>
    </dsp:sp>
    <dsp:sp modelId="{5FA91EE9-CEA9-4E77-AD79-E4D5C107E17A}">
      <dsp:nvSpPr>
        <dsp:cNvPr id="0" name=""/>
        <dsp:cNvSpPr/>
      </dsp:nvSpPr>
      <dsp:spPr>
        <a:xfrm>
          <a:off x="5562222" y="1404156"/>
          <a:ext cx="2644322" cy="18722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Поиск информации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53616" y="1495550"/>
        <a:ext cx="2461534" cy="1689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D50CB-BA0D-4B72-954F-515B53211C0C}">
      <dsp:nvSpPr>
        <dsp:cNvPr id="0" name=""/>
        <dsp:cNvSpPr/>
      </dsp:nvSpPr>
      <dsp:spPr>
        <a:xfrm>
          <a:off x="0" y="0"/>
          <a:ext cx="6690617" cy="1099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Работа групп по плану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2200" y="32200"/>
        <a:ext cx="5411409" cy="1034973"/>
      </dsp:txXfrm>
    </dsp:sp>
    <dsp:sp modelId="{325CA2B0-3544-44BE-9EEF-7640C5DB2F02}">
      <dsp:nvSpPr>
        <dsp:cNvPr id="0" name=""/>
        <dsp:cNvSpPr/>
      </dsp:nvSpPr>
      <dsp:spPr>
        <a:xfrm>
          <a:off x="560339" y="1299259"/>
          <a:ext cx="6690617" cy="1099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Консультации</a:t>
          </a:r>
          <a:r>
            <a:rPr lang="ru-RU" sz="25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 руководителем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92539" y="1331459"/>
        <a:ext cx="5351285" cy="1034973"/>
      </dsp:txXfrm>
    </dsp:sp>
    <dsp:sp modelId="{045C1198-7C4E-4874-8169-9937BF7F678A}">
      <dsp:nvSpPr>
        <dsp:cNvPr id="0" name=""/>
        <dsp:cNvSpPr/>
      </dsp:nvSpPr>
      <dsp:spPr>
        <a:xfrm>
          <a:off x="1112315" y="2598519"/>
          <a:ext cx="6690617" cy="1099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Систематизация и классификация собранного материла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144515" y="2630719"/>
        <a:ext cx="5359648" cy="1034973"/>
      </dsp:txXfrm>
    </dsp:sp>
    <dsp:sp modelId="{567F1C5C-D024-45ED-9C3F-C9666EDB3837}">
      <dsp:nvSpPr>
        <dsp:cNvPr id="0" name=""/>
        <dsp:cNvSpPr/>
      </dsp:nvSpPr>
      <dsp:spPr>
        <a:xfrm>
          <a:off x="1672654" y="3897778"/>
          <a:ext cx="6690617" cy="1099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Создание проектного продукта</a:t>
          </a:r>
          <a:endParaRPr lang="ru-RU" sz="2500" b="1" kern="1200" dirty="0"/>
        </a:p>
      </dsp:txBody>
      <dsp:txXfrm>
        <a:off x="1704854" y="3929978"/>
        <a:ext cx="5351285" cy="1034973"/>
      </dsp:txXfrm>
    </dsp:sp>
    <dsp:sp modelId="{8B356E9C-06AB-40E0-9B40-82EA0CCB970D}">
      <dsp:nvSpPr>
        <dsp:cNvPr id="0" name=""/>
        <dsp:cNvSpPr/>
      </dsp:nvSpPr>
      <dsp:spPr>
        <a:xfrm>
          <a:off x="5976024" y="842020"/>
          <a:ext cx="714592" cy="714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136807" y="842020"/>
        <a:ext cx="393026" cy="537730"/>
      </dsp:txXfrm>
    </dsp:sp>
    <dsp:sp modelId="{F60632DA-DBB7-47EC-8093-AC40CC2DA286}">
      <dsp:nvSpPr>
        <dsp:cNvPr id="0" name=""/>
        <dsp:cNvSpPr/>
      </dsp:nvSpPr>
      <dsp:spPr>
        <a:xfrm>
          <a:off x="6536364" y="2141279"/>
          <a:ext cx="714592" cy="714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6697147" y="2141279"/>
        <a:ext cx="393026" cy="537730"/>
      </dsp:txXfrm>
    </dsp:sp>
    <dsp:sp modelId="{2CA495A7-19E6-4EDC-858C-EE73EF6993D2}">
      <dsp:nvSpPr>
        <dsp:cNvPr id="0" name=""/>
        <dsp:cNvSpPr/>
      </dsp:nvSpPr>
      <dsp:spPr>
        <a:xfrm>
          <a:off x="7088340" y="3440539"/>
          <a:ext cx="714592" cy="714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7249123" y="3440539"/>
        <a:ext cx="393026" cy="537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E1F4E-802B-4178-AB57-B8A1133E1DB8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A8636-AE5D-4062-96B8-B0D452AB6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1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A8636-AE5D-4062-96B8-B0D452AB657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9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8ED30-F7A9-45FE-8DB7-C4A049B918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F1D6B-0D4C-4329-A6AA-ED2EAA980B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40AA6-ABFC-4221-ADB6-B14F3C34CE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44032-484D-483D-85A3-75F0956315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3E0C3-0DD6-4A9E-A478-FF7F4CEA78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16153-8782-4137-B911-A08975871F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B5949-F685-4BC4-9D6C-A4FDA7AC50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932B8-AA65-4AE9-B949-10F9A58C5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485F6-C3E1-4B49-9EF8-0FB0E50D34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7A825-A037-430B-86B7-660962279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6EDEC-9904-4862-9784-2C622DCE58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7FD07A3-68A4-44FE-9A95-70FAF88AFB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5301208"/>
            <a:ext cx="6400800" cy="1219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Автор : Орлёнок Ольга Викторовна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1545344"/>
            <a:ext cx="5468144" cy="30357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Проектная деятельность в начальной школе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7" y="620688"/>
            <a:ext cx="2808313" cy="426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3528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  <a:effectLst/>
              </a:rPr>
              <a:t>Все проекты создаваемые детьми являются их маленькими победами в учебном процессе. Ребята активно вовлекаются в этот интересный процесс, начиная с эскиза и заканчивая итоговым результатом. Им нравиться защищать свои проекты, т. к. в них были вложены идеи, задумки и творческий потенциал.</a:t>
            </a:r>
          </a:p>
          <a:p>
            <a:r>
              <a:rPr lang="ru-RU" dirty="0" smtClean="0">
                <a:effectLst/>
              </a:rPr>
              <a:t> 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95536"/>
          </a:xfrm>
        </p:spPr>
        <p:txBody>
          <a:bodyPr/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Вывод: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 </a:t>
            </a:r>
            <a:r>
              <a:rPr lang="ru-RU" sz="3200" b="1" dirty="0">
                <a:solidFill>
                  <a:srgbClr val="7030A0"/>
                </a:solidFill>
                <a:effectLst/>
              </a:rPr>
              <a:t>Проектные формы работы </a:t>
            </a:r>
            <a:r>
              <a:rPr lang="ru-RU" sz="3200" b="1" dirty="0" smtClean="0">
                <a:solidFill>
                  <a:srgbClr val="7030A0"/>
                </a:solidFill>
                <a:effectLst/>
              </a:rPr>
              <a:t>способствуют </a:t>
            </a:r>
            <a:r>
              <a:rPr lang="ru-RU" sz="3200" b="1" dirty="0">
                <a:solidFill>
                  <a:srgbClr val="7030A0"/>
                </a:solidFill>
                <a:effectLst/>
              </a:rPr>
              <a:t>формированию коммуникативных навыков </a:t>
            </a:r>
            <a:r>
              <a:rPr lang="ru-RU" sz="3200" b="1" dirty="0" smtClean="0">
                <a:solidFill>
                  <a:srgbClr val="7030A0"/>
                </a:solidFill>
                <a:effectLst/>
              </a:rPr>
              <a:t>и навыков </a:t>
            </a:r>
            <a:r>
              <a:rPr lang="ru-RU" sz="3200" b="1" dirty="0">
                <a:solidFill>
                  <a:srgbClr val="7030A0"/>
                </a:solidFill>
                <a:effectLst/>
              </a:rPr>
              <a:t>коллективной </a:t>
            </a:r>
            <a:r>
              <a:rPr lang="ru-RU" sz="3200" b="1" dirty="0" smtClean="0">
                <a:solidFill>
                  <a:srgbClr val="7030A0"/>
                </a:solidFill>
                <a:effectLst/>
              </a:rPr>
              <a:t>работы, </a:t>
            </a:r>
            <a:r>
              <a:rPr lang="ru-RU" sz="3200" b="1" dirty="0">
                <a:solidFill>
                  <a:srgbClr val="7030A0"/>
                </a:solidFill>
                <a:effectLst/>
              </a:rPr>
              <a:t>усвоению социальных знаний и культурных норм, грамотному и выразительному выполнению работ. А так же позволяют получать удовольствие от результата своей деятельности.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7030A0"/>
                </a:solidFill>
                <a:effectLst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1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Классификация проектов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3000"/>
                    </a14:imgEffect>
                    <a14:imgEffect>
                      <a14:brightnessContrast brigh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628800"/>
            <a:ext cx="8229600" cy="438472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 prstMaterial="plastic">
            <a:bevelT w="114300" prst="hardEdg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Отличительная черта проектной деятельности-</a:t>
            </a:r>
            <a:endParaRPr lang="ru-RU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поиск информации, которая затем обрабатывается, осмысливается и представляется участниками проектной группы.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Что делает проектная деятельность: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6246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 размышлять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прогнозировать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предвидеть 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мышление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умения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способности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межличностные отношения</a:t>
            </a:r>
            <a:r>
              <a:rPr lang="ru-RU" sz="1400" b="1" dirty="0" smtClean="0">
                <a:solidFill>
                  <a:srgbClr val="FFC000"/>
                </a:solidFill>
              </a:rPr>
              <a:t>.</a:t>
            </a:r>
            <a:endParaRPr lang="ru-RU" sz="1400" b="1" dirty="0">
              <a:solidFill>
                <a:srgbClr val="FFC000"/>
              </a:solidFill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611560" y="1268760"/>
            <a:ext cx="5256584" cy="1152128"/>
          </a:xfrm>
          <a:prstGeom prst="notchedRightArrow">
            <a:avLst/>
          </a:prstGeom>
          <a:gradFill flip="none" rotWithShape="1">
            <a:gsLst>
              <a:gs pos="0">
                <a:srgbClr val="FBEAC7">
                  <a:lumMod val="0"/>
                  <a:lumOff val="100000"/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Учит:</a:t>
            </a: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611560" y="3469362"/>
            <a:ext cx="5256584" cy="1152128"/>
          </a:xfrm>
          <a:prstGeom prst="notchedRightArrow">
            <a:avLst/>
          </a:prstGeom>
          <a:gradFill>
            <a:gsLst>
              <a:gs pos="0">
                <a:srgbClr val="FBEAC7">
                  <a:lumMod val="0"/>
                  <a:lumOff val="100000"/>
                  <a:alpha val="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Формирует: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Проект - это «шесть П":</a:t>
            </a:r>
            <a:b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 проблема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  проектирование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 поиск информации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 продукт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  презентация.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 портфолио, т.е. папка, в которой собраны все рабочие материалы.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7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этапы работы: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600201"/>
            <a:ext cx="7889021" cy="820687"/>
          </a:xfrm>
          <a:prstGeom prst="downArrowCallou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мотивационный</a:t>
            </a:r>
            <a:endParaRPr lang="ru-RU" sz="3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67534" y="2492896"/>
            <a:ext cx="7977151" cy="864096"/>
          </a:xfrm>
          <a:prstGeom prst="downArrowCallou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планируемо-подготовительный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06388" y="3356992"/>
            <a:ext cx="7977151" cy="777950"/>
          </a:xfrm>
          <a:prstGeom prst="downArrowCallou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информационно-операционный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506388" y="4222879"/>
            <a:ext cx="8049160" cy="656622"/>
          </a:xfrm>
          <a:prstGeom prst="downArrow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рефлексивно-оценочный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G1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4879501"/>
            <a:ext cx="2714644" cy="197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0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Мотивационный этап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4865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Планирующе</a:t>
            </a:r>
            <a: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57911026"/>
              </p:ext>
            </p:extLst>
          </p:nvPr>
        </p:nvGraphicFramePr>
        <p:xfrm>
          <a:off x="500034" y="1772816"/>
          <a:ext cx="821537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Информационно-операционный этап</a:t>
            </a:r>
            <a:r>
              <a:rPr lang="ru-RU" sz="4800" b="1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802562"/>
              </p:ext>
            </p:extLst>
          </p:nvPr>
        </p:nvGraphicFramePr>
        <p:xfrm>
          <a:off x="457200" y="1600200"/>
          <a:ext cx="8363272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40352" y="6237312"/>
            <a:ext cx="864096" cy="504056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</TotalTime>
  <Words>220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Проектная деятельность в начальной школе</vt:lpstr>
      <vt:lpstr>Классификация проектов</vt:lpstr>
      <vt:lpstr>Отличительная черта проектной деятельности-</vt:lpstr>
      <vt:lpstr>Что делает проектная деятельность:</vt:lpstr>
      <vt:lpstr>Проект - это «шесть П": </vt:lpstr>
      <vt:lpstr>Основные этапы работы:</vt:lpstr>
      <vt:lpstr> Мотивационный этап</vt:lpstr>
      <vt:lpstr>Планирующе- подготовительный этап</vt:lpstr>
      <vt:lpstr>Информационно-операционный этап </vt:lpstr>
      <vt:lpstr>Презентация PowerPoint</vt:lpstr>
      <vt:lpstr>Вывод: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26</cp:revision>
  <cp:lastPrinted>1601-01-01T00:00:00Z</cp:lastPrinted>
  <dcterms:created xsi:type="dcterms:W3CDTF">2013-10-28T17:30:15Z</dcterms:created>
  <dcterms:modified xsi:type="dcterms:W3CDTF">2013-10-29T01:59:55Z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TC102037961049</vt:lpwstr>
  </property>
</Properties>
</file>