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6" r:id="rId10"/>
    <p:sldId id="267" r:id="rId11"/>
    <p:sldId id="268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4A86-C04C-42B3-8458-40D98404109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83840-C84B-431E-98E2-552CB8018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83840-C84B-431E-98E2-552CB80186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908720"/>
            <a:ext cx="6676256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№ 4»</a:t>
            </a:r>
            <a:br>
              <a:rPr lang="ru-RU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Менделеевского муниципального района </a:t>
            </a:r>
            <a:br>
              <a:rPr lang="ru-RU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Татарстан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окружающего мира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теме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«РОДНОЙ КРАЙ – 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ЧАСТИЦА РОДИНЫ»</a:t>
            </a:r>
            <a:endParaRPr lang="ru-RU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581128"/>
            <a:ext cx="7324328" cy="1371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Разработала и провела</a:t>
            </a:r>
          </a:p>
          <a:p>
            <a:pPr algn="ctr">
              <a:spcBef>
                <a:spcPts val="0"/>
              </a:spcBef>
            </a:pPr>
            <a:r>
              <a:rPr lang="ru-RU" sz="1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учитель начальных классов </a:t>
            </a:r>
          </a:p>
          <a:p>
            <a:pPr algn="r">
              <a:spcBef>
                <a:spcPts val="0"/>
              </a:spcBef>
            </a:pPr>
            <a:r>
              <a:rPr lang="ru-RU" sz="1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первой квалификационной категории</a:t>
            </a:r>
          </a:p>
          <a:p>
            <a:pPr algn="ctr">
              <a:spcBef>
                <a:spcPts val="0"/>
              </a:spcBef>
            </a:pPr>
            <a:r>
              <a:rPr lang="ru-RU" sz="1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Кашапова</a:t>
            </a:r>
            <a:r>
              <a:rPr lang="ru-RU" sz="1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Петровна</a:t>
            </a:r>
          </a:p>
          <a:p>
            <a:endPara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Менделеевск</a:t>
            </a:r>
          </a:p>
          <a:p>
            <a:pPr algn="ctr"/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31224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Герб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Менделеевского Муниципального района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1844824"/>
            <a:ext cx="3888432" cy="47148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280920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u="sng" dirty="0" smtClean="0"/>
              <a:t>Информационная карта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3200" dirty="0" smtClean="0"/>
              <a:t>Изображение герба должно располагаться на геральдическом щите.</a:t>
            </a:r>
          </a:p>
          <a:p>
            <a:r>
              <a:rPr lang="ru-RU" sz="3200" dirty="0" smtClean="0"/>
              <a:t>Решите, что может быть главным элементом на гербе класса. Поместите его в центр герба.</a:t>
            </a:r>
          </a:p>
          <a:p>
            <a:r>
              <a:rPr lang="ru-RU" sz="3200" dirty="0" smtClean="0"/>
              <a:t>Подумайте, чем славится ваш класс в школе. Отразите этот факт также в вашем гербе.</a:t>
            </a:r>
          </a:p>
          <a:p>
            <a:r>
              <a:rPr lang="ru-RU" sz="3200" dirty="0" smtClean="0"/>
              <a:t>Защитите свой проект.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Флаг 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Менделеевского Муниципального района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643063"/>
            <a:ext cx="8215312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4000" u="sng" dirty="0" smtClean="0"/>
              <a:t>Информационная карта</a:t>
            </a:r>
            <a:endParaRPr lang="ru-RU" sz="4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/>
              <a:t>Белый цвет: мир, чистота.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/>
              <a:t>Синий цвет: верность и честность.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/>
              <a:t>Красный цвет: любовь.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/>
              <a:t>Зелёный: трудолюбие.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/>
              <a:t>Жёлтый: доброта, тепло, забота.</a:t>
            </a:r>
          </a:p>
          <a:p>
            <a:pPr>
              <a:buNone/>
              <a:defRPr/>
            </a:pPr>
            <a:r>
              <a:rPr lang="ru-RU" sz="3200" dirty="0" smtClean="0"/>
              <a:t>    </a:t>
            </a:r>
            <a:r>
              <a:rPr lang="ru-RU" sz="2800" dirty="0" smtClean="0"/>
              <a:t>Используя цвета, символизирующие различные качества, нарисуйте флаг своей семьи. Также ваш флаг может содержать изображение какого-либо символа, связанного с увлечением вашей семьи.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616530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Познакомить детей с государственными символами города Менделеевска; расширить знания о своем родном городе;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Развивать внимательность, наблюдательность, интерес к проектной деятельности;  творческие способности учащихся на примере создания символов класса, своей семьи;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Воспитывать чувство гордости за свою Родину, патриотизма, любовь к своему родному краю.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урока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урок-лекция с элементами проектной деятельности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Оборудование: компьютер,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установка; карта РТ; лист формата А3 для изображения герба класса и картинки о спорте, о жизни класса и школы, об учителе и классе; листы формата А6 для всех учеников и цветные карандаши для изображения флагов их семьей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Программное обеспечение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«Государственная символика России, г. Менделеевска»;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«Улицы нашего города»;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«Я люблю свой город».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6021288"/>
            <a:ext cx="7467600" cy="40925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467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solidFill>
                  <a:schemeClr val="tx1"/>
                </a:solidFill>
              </a:rPr>
              <a:t>План урока: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7467600" cy="4873752"/>
          </a:xfrm>
        </p:spPr>
        <p:txBody>
          <a:bodyPr/>
          <a:lstStyle/>
          <a:p>
            <a:r>
              <a:rPr lang="ru-RU" dirty="0" smtClean="0"/>
              <a:t>Орг. момент</a:t>
            </a:r>
          </a:p>
          <a:p>
            <a:r>
              <a:rPr lang="ru-RU" dirty="0" smtClean="0"/>
              <a:t>Проверка выполнения домашнего задания</a:t>
            </a:r>
          </a:p>
          <a:p>
            <a:r>
              <a:rPr lang="ru-RU" dirty="0" smtClean="0"/>
              <a:t>Сообщение темы и целей урока</a:t>
            </a:r>
          </a:p>
          <a:p>
            <a:r>
              <a:rPr lang="ru-RU" dirty="0" smtClean="0"/>
              <a:t>Изучение нового материала</a:t>
            </a:r>
          </a:p>
          <a:p>
            <a:r>
              <a:rPr lang="ru-RU" dirty="0" smtClean="0"/>
              <a:t>Рефлексия</a:t>
            </a:r>
          </a:p>
          <a:p>
            <a:r>
              <a:rPr lang="ru-RU" dirty="0" smtClean="0"/>
              <a:t>Домашнее задание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Долгожданный дан звонок,</a:t>
            </a:r>
          </a:p>
          <a:p>
            <a:pPr algn="ctr">
              <a:buNone/>
            </a:pPr>
            <a:r>
              <a:rPr lang="ru-RU" sz="4000" dirty="0" smtClean="0"/>
              <a:t>Начинается урок!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Повторяем: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такое «Родина»?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Какой город является столицей нашей большой Родины – России? </a:t>
            </a:r>
          </a:p>
          <a:p>
            <a:r>
              <a:rPr lang="ru-RU" dirty="0" smtClean="0"/>
              <a:t>Кто назовет мне государственные символы Российской Федерации?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7780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Российский флаг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28625" y="1214438"/>
            <a:ext cx="8215313" cy="16430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цвет мира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653136"/>
            <a:ext cx="8215313" cy="17859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цвет силы, цвет крови, пролитый за Родину и её независимость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852936"/>
            <a:ext cx="8215370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вера, верность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Российский герб</a:t>
            </a:r>
          </a:p>
        </p:txBody>
      </p:sp>
      <p:pic>
        <p:nvPicPr>
          <p:cNvPr id="7" name="Picture 7" descr="Герб РФ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1046"/>
            <a:ext cx="4608512" cy="547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7560840" cy="2664296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Родной край – </a:t>
            </a:r>
            <a:endParaRPr lang="ru-RU" sz="9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частица </a:t>
            </a: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Карта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Республики Татарстан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D:\Мама 2\карта РТ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16563"/>
            <a:ext cx="7488832" cy="57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166</Words>
  <Application>Microsoft Office PowerPoint</Application>
  <PresentationFormat>Экран (4:3)</PresentationFormat>
  <Paragraphs>47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 муниципальное бюджетное общеобразовательное учреждение «Средняя общеобразовательная школа № 4» Менделеевского муниципального района  Республики Татарстан   Урок окружающего мира  по теме  «РОДНОЙ КРАЙ –  ЧАСТИЦА РОДИНЫ»</vt:lpstr>
      <vt:lpstr>Цели урока: 1. Познакомить детей с государственными символами города Менделеевска; расширить знания о своем родном городе; 2. Развивать внимательность, наблюдательность, интерес к проектной деятельности;  творческие способности учащихся на примере создания символов класса, своей семьи; 3. Воспитывать чувство гордости за свою Родину, патриотизма, любовь к своему родному краю.  Форма урока: урок-лекция с элементами проектной деятельности Оборудование: компьютер, мультимедийная установка; карта РТ; лист формата А3 для изображения герба класса и картинки о спорте, о жизни класса и школы, об учителе и классе; листы формата А6 для всех учеников и цветные карандаши для изображения флагов их семьей  Программное обеспечение:  презентация «Государственная символика России, г. Менделеевска»; презентация «Улицы нашего города»; презентация «Я люблю свой город».    </vt:lpstr>
      <vt:lpstr>     План урока:  </vt:lpstr>
      <vt:lpstr>Слайд 4</vt:lpstr>
      <vt:lpstr>Повторяем:</vt:lpstr>
      <vt:lpstr>Российский флаг</vt:lpstr>
      <vt:lpstr>Российский герб</vt:lpstr>
      <vt:lpstr>Слайд 8</vt:lpstr>
      <vt:lpstr>Карта  Республики Татарстан</vt:lpstr>
      <vt:lpstr>Слайд 10</vt:lpstr>
      <vt:lpstr>Герб Менделеевского Муниципального района</vt:lpstr>
      <vt:lpstr>Слайд 12</vt:lpstr>
      <vt:lpstr>Флаг   Менделеевского Муниципального района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муниципальное бюджетное общеобразовательное учреждение «Средняя общеобразовательная школа № 4» Менделеевского муниципального района  Республики Татарстан  Урок окружающего мира  по теме  «РОДНОЙ КРАЙ –  ЧАСТИЦА РОДИНЫ»</dc:title>
  <dc:creator>наталья</dc:creator>
  <cp:lastModifiedBy>наталья</cp:lastModifiedBy>
  <cp:revision>15</cp:revision>
  <dcterms:created xsi:type="dcterms:W3CDTF">2014-01-15T09:18:51Z</dcterms:created>
  <dcterms:modified xsi:type="dcterms:W3CDTF">2014-01-16T15:30:51Z</dcterms:modified>
</cp:coreProperties>
</file>