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2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57" d="100"/>
          <a:sy n="57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D0DB-1FE5-4E2D-A59E-B78E5751DB0A}" type="datetimeFigureOut">
              <a:rPr lang="ru-RU" smtClean="0"/>
              <a:pPr/>
              <a:t>29.07.2014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6116-5AA1-439F-8544-A900A04230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43240" y="2857496"/>
            <a:ext cx="2886120" cy="1323439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МАГАЗИН «СЕМЕНА»</a:t>
            </a:r>
            <a:endParaRPr lang="ru-RU" sz="4000" b="1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235" y="500042"/>
            <a:ext cx="745553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0" y="285728"/>
            <a:ext cx="8262996" cy="61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еле\Desktop\798a1ff3c0f77cc9141218a667160c6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3116"/>
            <a:ext cx="3502116" cy="350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" y="-1"/>
            <a:ext cx="914404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214311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Нарисуйте фантастический цветок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альфред</dc:creator>
  <cp:lastModifiedBy>альфред</cp:lastModifiedBy>
  <cp:revision>41</cp:revision>
  <dcterms:created xsi:type="dcterms:W3CDTF">2013-11-24T16:32:01Z</dcterms:created>
  <dcterms:modified xsi:type="dcterms:W3CDTF">2014-07-29T08:01:37Z</dcterms:modified>
</cp:coreProperties>
</file>