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9" r:id="rId3"/>
    <p:sldId id="258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77" autoAdjust="0"/>
    <p:restoredTop sz="94660"/>
  </p:normalViewPr>
  <p:slideViewPr>
    <p:cSldViewPr>
      <p:cViewPr varScale="1">
        <p:scale>
          <a:sx n="55" d="100"/>
          <a:sy n="55" d="100"/>
        </p:scale>
        <p:origin x="-15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D0DB-1FE5-4E2D-A59E-B78E5751DB0A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6116-5AA1-439F-8544-A900A0423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D0DB-1FE5-4E2D-A59E-B78E5751DB0A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6116-5AA1-439F-8544-A900A0423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D0DB-1FE5-4E2D-A59E-B78E5751DB0A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6116-5AA1-439F-8544-A900A0423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D0DB-1FE5-4E2D-A59E-B78E5751DB0A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6116-5AA1-439F-8544-A900A0423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D0DB-1FE5-4E2D-A59E-B78E5751DB0A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6116-5AA1-439F-8544-A900A0423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D0DB-1FE5-4E2D-A59E-B78E5751DB0A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6116-5AA1-439F-8544-A900A0423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D0DB-1FE5-4E2D-A59E-B78E5751DB0A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6116-5AA1-439F-8544-A900A0423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D0DB-1FE5-4E2D-A59E-B78E5751DB0A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6116-5AA1-439F-8544-A900A0423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D0DB-1FE5-4E2D-A59E-B78E5751DB0A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6116-5AA1-439F-8544-A900A0423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D0DB-1FE5-4E2D-A59E-B78E5751DB0A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6116-5AA1-439F-8544-A900A0423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D0DB-1FE5-4E2D-A59E-B78E5751DB0A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6116-5AA1-439F-8544-A900A0423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4D0DB-1FE5-4E2D-A59E-B78E5751DB0A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46116-5AA1-439F-8544-A900A0423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дворик1\Фото03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6000" cy="691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5273" cy="69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643042" y="2000240"/>
            <a:ext cx="3786214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ОПЫТЫ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b="3788"/>
          <a:stretch>
            <a:fillRect/>
          </a:stretch>
        </p:blipFill>
        <p:spPr bwMode="auto">
          <a:xfrm>
            <a:off x="0" y="0"/>
            <a:ext cx="94786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" y="0"/>
            <a:ext cx="4287622" cy="67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123825"/>
            <a:ext cx="9753600" cy="710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1</Words>
  <Application>Microsoft Office PowerPoint</Application>
  <PresentationFormat>Экран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альфред</dc:creator>
  <cp:lastModifiedBy>альфред</cp:lastModifiedBy>
  <cp:revision>43</cp:revision>
  <dcterms:created xsi:type="dcterms:W3CDTF">2013-11-24T16:32:01Z</dcterms:created>
  <dcterms:modified xsi:type="dcterms:W3CDTF">2014-07-29T07:58:14Z</dcterms:modified>
</cp:coreProperties>
</file>