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8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57" d="100"/>
          <a:sy n="57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еле\Pictures\природа\don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C:\Users\еле\Pictures\герб\rostov_o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53217" cy="279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6285" y="0"/>
            <a:ext cx="4607715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\Documents\фото села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ле\Documents\фото села\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2"/>
            <a:ext cx="28512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еле\Documents\фото села\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28512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еле\Documents\фото села\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285860"/>
            <a:ext cx="28512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еле\Documents\фото села\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35769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3108" y="428604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Поляна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альфред</dc:creator>
  <cp:lastModifiedBy>альфред</cp:lastModifiedBy>
  <cp:revision>43</cp:revision>
  <dcterms:created xsi:type="dcterms:W3CDTF">2013-11-24T16:32:01Z</dcterms:created>
  <dcterms:modified xsi:type="dcterms:W3CDTF">2014-07-29T07:55:57Z</dcterms:modified>
</cp:coreProperties>
</file>