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9" r:id="rId4"/>
    <p:sldId id="28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77" autoAdjust="0"/>
    <p:restoredTop sz="94660"/>
  </p:normalViewPr>
  <p:slideViewPr>
    <p:cSldViewPr>
      <p:cViewPr varScale="1">
        <p:scale>
          <a:sx n="57" d="100"/>
          <a:sy n="57" d="100"/>
        </p:scale>
        <p:origin x="-9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D0DB-1FE5-4E2D-A59E-B78E5751DB0A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6116-5AA1-439F-8544-A900A0423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D0DB-1FE5-4E2D-A59E-B78E5751DB0A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6116-5AA1-439F-8544-A900A0423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D0DB-1FE5-4E2D-A59E-B78E5751DB0A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6116-5AA1-439F-8544-A900A0423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D0DB-1FE5-4E2D-A59E-B78E5751DB0A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6116-5AA1-439F-8544-A900A0423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D0DB-1FE5-4E2D-A59E-B78E5751DB0A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6116-5AA1-439F-8544-A900A0423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D0DB-1FE5-4E2D-A59E-B78E5751DB0A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6116-5AA1-439F-8544-A900A0423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D0DB-1FE5-4E2D-A59E-B78E5751DB0A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6116-5AA1-439F-8544-A900A0423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D0DB-1FE5-4E2D-A59E-B78E5751DB0A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6116-5AA1-439F-8544-A900A0423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D0DB-1FE5-4E2D-A59E-B78E5751DB0A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6116-5AA1-439F-8544-A900A0423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D0DB-1FE5-4E2D-A59E-B78E5751DB0A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6116-5AA1-439F-8544-A900A0423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D0DB-1FE5-4E2D-A59E-B78E5751DB0A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6116-5AA1-439F-8544-A900A0423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4D0DB-1FE5-4E2D-A59E-B78E5751DB0A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46116-5AA1-439F-8544-A900A0423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85725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 flipH="1">
            <a:off x="1643042" y="500042"/>
            <a:ext cx="61436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ПРЕЗЕНТАЦИЯ НА ТЕМУ: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«КАКАЯ БЫВАЕТ ПОЧВА»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 r="34899"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 l="50391"/>
          <a:stretch>
            <a:fillRect/>
          </a:stretch>
        </p:blipFill>
        <p:spPr bwMode="auto">
          <a:xfrm>
            <a:off x="4643438" y="0"/>
            <a:ext cx="45147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еле\Desktop\82196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5738" y="1055687"/>
            <a:ext cx="3861000" cy="51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еле\Pictures\природа\don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6" descr="C:\Users\еле\Pictures\герб\rostov_ob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53217" cy="2797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9</Words>
  <Application>Microsoft Office PowerPoint</Application>
  <PresentationFormat>Экран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альфред</dc:creator>
  <cp:lastModifiedBy>альфред</cp:lastModifiedBy>
  <cp:revision>44</cp:revision>
  <dcterms:created xsi:type="dcterms:W3CDTF">2013-11-24T16:32:01Z</dcterms:created>
  <dcterms:modified xsi:type="dcterms:W3CDTF">2014-07-29T07:53:49Z</dcterms:modified>
</cp:coreProperties>
</file>