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 varScale="1">
        <p:scale>
          <a:sx n="64" d="100"/>
          <a:sy n="64" d="100"/>
        </p:scale>
        <p:origin x="-7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73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15E29-5286-4C00-94E5-7056D38D0CB3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858E6-88A1-455E-9C68-CE566785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00108"/>
            <a:ext cx="8458200" cy="122237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Организация внеурочной деятельности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учитель начальных классов </a:t>
            </a:r>
            <a:br>
              <a:rPr lang="ru-RU" sz="2200" dirty="0" smtClean="0"/>
            </a:br>
            <a:r>
              <a:rPr lang="ru-RU" sz="2200" dirty="0" smtClean="0"/>
              <a:t>ТАРАСОВА Н.В.</a:t>
            </a:r>
            <a:endParaRPr lang="ru-RU" sz="2200" dirty="0"/>
          </a:p>
        </p:txBody>
      </p:sp>
      <p:pic>
        <p:nvPicPr>
          <p:cNvPr id="4" name="Picture 5" descr="C:\Users\Андрей\Desktop\картинки про школу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2798770" cy="3198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СОЦИАЛЬНОЕ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Моя </a:t>
            </a:r>
            <a:r>
              <a:rPr lang="ru-RU" dirty="0" smtClean="0"/>
              <a:t>первая экология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Documents and Settings\User\Local Settings\Temporary Internet Files\Content.IE5\Y4BSRQKK\MC90044010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428736"/>
            <a:ext cx="1993651" cy="3238095"/>
          </a:xfrm>
          <a:prstGeom prst="rect">
            <a:avLst/>
          </a:prstGeom>
          <a:noFill/>
        </p:spPr>
      </p:pic>
      <p:pic>
        <p:nvPicPr>
          <p:cNvPr id="3076" name="Picture 4" descr="C:\Documents and Settings\User\Local Settings\Temporary Internet Files\Content.IE5\FJD81TPU\MC90033266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661258"/>
            <a:ext cx="1711416" cy="2310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\Local Settings\Temporary Internet Files\Content.IE5\3EINWB84\MC90033304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7" y="3714752"/>
            <a:ext cx="2328117" cy="2331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ХУДОЖЕСТВЕННО-ЭСТЕТИЧЕСКОЕ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Хоровое </a:t>
            </a:r>
            <a:r>
              <a:rPr lang="ru-RU" dirty="0" smtClean="0"/>
              <a:t>пение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Умелые ручки</a:t>
            </a:r>
          </a:p>
          <a:p>
            <a:pPr marL="514350" indent="-51435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User\Local Settings\Temporary Internet Files\Content.IE5\FJD81TPU\MC90034332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643314"/>
            <a:ext cx="2214578" cy="2189909"/>
          </a:xfrm>
          <a:prstGeom prst="rect">
            <a:avLst/>
          </a:prstGeom>
          <a:noFill/>
        </p:spPr>
      </p:pic>
      <p:pic>
        <p:nvPicPr>
          <p:cNvPr id="6" name="Picture 4" descr="\\Home-main\документы - ирина\#ШКОЛЬНЫЕ ФОТО\11-10-27 Надина внеурочная деятельность\resize\CIMG1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00306"/>
            <a:ext cx="3071803" cy="2303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Гигиенические требования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Организация горячего питания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Обязательное пребывание на свежем воздухе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Активный отдых при смене занятий </a:t>
            </a:r>
            <a:endParaRPr lang="ru-RU" dirty="0"/>
          </a:p>
        </p:txBody>
      </p:sp>
      <p:pic>
        <p:nvPicPr>
          <p:cNvPr id="4" name="Picture 4" descr="C:\Users\Наталья\Desktop\DCIM\100OLYMP\PB170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357298"/>
            <a:ext cx="2014537" cy="1512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E:\фото 1б класса\IMG_43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0100" y="3571876"/>
            <a:ext cx="2316152" cy="1544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Режим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8.00-11.45 - учебная деятельность</a:t>
            </a:r>
          </a:p>
          <a:p>
            <a:pPr>
              <a:buNone/>
            </a:pPr>
            <a:r>
              <a:rPr lang="ru-RU" sz="2400" dirty="0" smtClean="0"/>
              <a:t>11.50-12.20 - пребывание на свежем воздухе</a:t>
            </a:r>
          </a:p>
          <a:p>
            <a:pPr>
              <a:buNone/>
            </a:pPr>
            <a:r>
              <a:rPr lang="ru-RU" sz="2400" dirty="0" smtClean="0"/>
              <a:t>12.25-12.45 - обед</a:t>
            </a:r>
          </a:p>
          <a:p>
            <a:pPr>
              <a:buNone/>
            </a:pPr>
            <a:r>
              <a:rPr lang="ru-RU" sz="2400" dirty="0" smtClean="0"/>
              <a:t>12.50-13.25 - развивающие занятия по расписанию</a:t>
            </a:r>
          </a:p>
          <a:p>
            <a:pPr>
              <a:buNone/>
            </a:pPr>
            <a:r>
              <a:rPr lang="ru-RU" sz="2400" dirty="0" smtClean="0"/>
              <a:t>13.30-13.40 - активный отдых</a:t>
            </a:r>
          </a:p>
          <a:p>
            <a:pPr>
              <a:buNone/>
            </a:pPr>
            <a:r>
              <a:rPr lang="ru-RU" sz="2400" dirty="0" smtClean="0"/>
              <a:t>13.45-14.20 - развивающие занятия по расписанию</a:t>
            </a:r>
          </a:p>
          <a:p>
            <a:pPr>
              <a:buNone/>
            </a:pPr>
            <a:r>
              <a:rPr lang="ru-RU" sz="2400" dirty="0" smtClean="0"/>
              <a:t>14.25 - уход детей домой, пребывание в ГПД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Воспитательные результаты 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/>
              <a:t>Школьник приобретает социальные знания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/>
              <a:t>Школьник получает опыт переживания и позитивного отношения к базовым ценностям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</a:t>
            </a:r>
          </a:p>
          <a:p>
            <a:pPr>
              <a:buNone/>
            </a:pPr>
            <a:r>
              <a:rPr lang="ru-RU" b="1" dirty="0" smtClean="0"/>
              <a:t>Школьник самостоятельно действует в общественной жизни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СОЗДАНИЕ УСЛОВИЙ ДЛЯ ПРОЯВЛЕНИЯ И РАЗВИТИЯ РЕБЁНКОМ СВОИХ ИНТЕРЕСОВ НА ОСНОВЕ СВОБОДНОГО ВЫБОРА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СООТВЕТСТВИЕ ЗАНЯТИЙ ВОЗРАСТНЫМ ОСОБЕННОСТЯМ ОБУЧАЮЩИХСЯ</a:t>
            </a:r>
          </a:p>
          <a:p>
            <a:r>
              <a:rPr lang="ru-RU" dirty="0" smtClean="0"/>
              <a:t>СОЧЕТАЕМОСТЬ С ТЕХНОЛОГИЯМИ УЧЕБНОЙ ДЕЯТЕЛЬНОСТИ</a:t>
            </a:r>
          </a:p>
          <a:p>
            <a:r>
              <a:rPr lang="ru-RU" dirty="0" smtClean="0"/>
              <a:t>ОПОРА НА ТРАДИЦИИ И ПОЛОЖИТЕЛЬНЫЙ ОПЫТ</a:t>
            </a:r>
          </a:p>
          <a:p>
            <a:r>
              <a:rPr lang="ru-RU" dirty="0" smtClean="0"/>
              <a:t>СВОБОДНЫЙ ВЫБОР НА ОСНОВЕ ЛИЧНЫХ ИНТЕРЕСОВ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РЕАЛИЗАЦИЯ ОБРАЗОВАТЕЬНЫХ ПРОГРАММ</a:t>
            </a:r>
          </a:p>
          <a:p>
            <a:r>
              <a:rPr lang="ru-RU" dirty="0" smtClean="0"/>
              <a:t>ВКЛЮЧЕНИЕ РЕБЁНКА В СИСТЕМУ КОЛЛЕТИВНЫХ ТВОРЧЕСКИХ ДЕЛ</a:t>
            </a:r>
          </a:p>
          <a:p>
            <a:r>
              <a:rPr lang="ru-RU" dirty="0" smtClean="0"/>
              <a:t>ИСПОЛЬЗОВАНИЕ РЕСУРСОВ УЧРЕЖДЕНИЙ ДОПОЛНИТЕЛЬНОГО ОБРАЗОВАНИЯ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ОРИЕНТИРЫ В ОРГАНИЗАЦИИ 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ЗАПРОСЫ РОДИТЕЛЕЙ</a:t>
            </a:r>
          </a:p>
          <a:p>
            <a:r>
              <a:rPr lang="ru-RU" dirty="0" smtClean="0"/>
              <a:t>ПРИОРИТЕТНЫЕ НАПРАВЛЕНИЯ ДЕЯТЕЛЬНОСТИ ГИМНАЗИИ</a:t>
            </a:r>
          </a:p>
          <a:p>
            <a:r>
              <a:rPr lang="ru-RU" dirty="0" smtClean="0"/>
              <a:t>ИНТЕРЕСЫ И СКЛОННОСТИ УЧАЩИХСЯ</a:t>
            </a:r>
          </a:p>
          <a:p>
            <a:r>
              <a:rPr lang="ru-RU" dirty="0" smtClean="0"/>
              <a:t>РЕКОМЕНДАЦИИ ПСИХОЛОГА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НАПРАВЛЕНИЯ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0" y="1214422"/>
            <a:ext cx="435771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ОБЩЕИНТЕЛЛЕКТУАЛЬНОЕ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57290" y="2357430"/>
            <a:ext cx="314327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СПОРТИВНО-ОЗДОРОВИТЕЛЬНОЕ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143240" y="3214686"/>
            <a:ext cx="292895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ДУХОВНО-НРАВСТВЕННОЕ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86446" y="5286388"/>
            <a:ext cx="307183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ХУДОЖЕСТВЕННО-ЭСТЕТИЧЕСКОЕ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286248" y="4214818"/>
            <a:ext cx="350046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СОЦИАЛЬНОЕ</a:t>
            </a:r>
            <a:endParaRPr lang="ru-RU" dirty="0"/>
          </a:p>
        </p:txBody>
      </p:sp>
      <p:pic>
        <p:nvPicPr>
          <p:cNvPr id="9" name="Picture 2" descr="C:\Users\Ирина\Downloads\100_9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214422"/>
            <a:ext cx="2740002" cy="2055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 descr="C:\Users\Ирина\Downloads\100_9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357694"/>
            <a:ext cx="2571272" cy="1928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ОБЩЕИНТЕЛЛЕКТУАЛЬНОЕ НАПРАВЛЕНИЕ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Занимательная </a:t>
            </a:r>
            <a:r>
              <a:rPr lang="ru-RU" sz="2800" dirty="0" smtClean="0"/>
              <a:t>математика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Удивительный мир слов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Шахматы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Picture 2" descr="\\Home-main\документы - ирина\#ШКОЛЬНЫЕ ФОТО\11-11-11 - 1 класс\res\CIMG1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286124"/>
            <a:ext cx="2910404" cy="2932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Documents and Settings\User\Local Settings\Temporary Internet Files\Content.IE5\3EINWB84\MC90042842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071942"/>
            <a:ext cx="1939925" cy="147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СПОРТИВНО-ОЗДОРОВИТЕЛЬНОЕ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Час </a:t>
            </a:r>
            <a:r>
              <a:rPr lang="ru-RU" dirty="0" smtClean="0"/>
              <a:t>здоровья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Я пешеход и пассажир</a:t>
            </a:r>
            <a:endParaRPr lang="ru-RU" dirty="0"/>
          </a:p>
        </p:txBody>
      </p:sp>
      <p:pic>
        <p:nvPicPr>
          <p:cNvPr id="4" name="Picture 4" descr="\\Home-main\документы - ирина\#ШКОЛЬНЫЕ ФОТО\11-11-11 - 1 класс\res\CIMG1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194" y="3624277"/>
            <a:ext cx="2139542" cy="2852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C:\Users\Андрей\Desktop\физкультура\060220122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572008"/>
            <a:ext cx="2520950" cy="1916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4" descr="Копия (2)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143116"/>
            <a:ext cx="3389306" cy="2069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Духовно-нравственное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Праздники </a:t>
            </a:r>
            <a:r>
              <a:rPr lang="ru-RU" dirty="0" smtClean="0"/>
              <a:t>и традиции народов России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2052" name="Picture 4" descr="C:\Documents and Settings\User\Local Settings\Temporary Internet Files\Content.IE5\Y4BSRQKK\MC9004127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496"/>
            <a:ext cx="2908221" cy="2643206"/>
          </a:xfrm>
          <a:prstGeom prst="rect">
            <a:avLst/>
          </a:prstGeom>
          <a:noFill/>
        </p:spPr>
      </p:pic>
      <p:pic>
        <p:nvPicPr>
          <p:cNvPr id="2053" name="Picture 5" descr="C:\Documents and Settings\User\Local Settings\Temporary Internet Files\Content.IE5\FJD81TPU\MC90042290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14752"/>
            <a:ext cx="1863725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</TotalTime>
  <Words>196</Words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Организация внеурочной деятельности     учитель начальных классов  ТАРАСОВА Н.В.</vt:lpstr>
      <vt:lpstr>ЦЕЛЬ ВНЕУРОЧНОЙ ДЕЯТЕЛЬНОСТИ</vt:lpstr>
      <vt:lpstr>ПРИНЦИПЫ</vt:lpstr>
      <vt:lpstr>СПОСОБЫ ОРГАНИЗАЦИИ</vt:lpstr>
      <vt:lpstr>ОРИЕНТИРЫ В ОРГАНИЗАЦИИ ВНЕУРОЧНОЙ ДЕЯТЕЛЬНОСТИ</vt:lpstr>
      <vt:lpstr>ОСНОВНЫЕ НАПРАВЛЕНИЯ</vt:lpstr>
      <vt:lpstr>ОБЩЕИНТЕЛЛЕКТУАЛЬНОЕ НАПРАВЛЕНИЕ</vt:lpstr>
      <vt:lpstr>СПОРТИВНО-ОЗДОРОВИТЕЛЬНОЕ</vt:lpstr>
      <vt:lpstr>Духовно-нравственное</vt:lpstr>
      <vt:lpstr>СОЦИАЛЬНОЕ</vt:lpstr>
      <vt:lpstr>ХУДОЖЕСТВЕННО-ЭСТЕТИЧЕСКОЕ</vt:lpstr>
      <vt:lpstr>Гигиенические требования</vt:lpstr>
      <vt:lpstr>Режим дня</vt:lpstr>
      <vt:lpstr>Воспитательные результаты внеурочной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внеурочной деятельности     учитель начальных классов  ТАРАСОВА Н.В.</dc:title>
  <cp:lastModifiedBy>Natacha</cp:lastModifiedBy>
  <cp:revision>13</cp:revision>
  <dcterms:modified xsi:type="dcterms:W3CDTF">2013-10-30T05:11:41Z</dcterms:modified>
</cp:coreProperties>
</file>