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3" r:id="rId4"/>
    <p:sldId id="265" r:id="rId5"/>
    <p:sldId id="272" r:id="rId6"/>
    <p:sldId id="276" r:id="rId7"/>
    <p:sldId id="259" r:id="rId8"/>
    <p:sldId id="264" r:id="rId9"/>
    <p:sldId id="260" r:id="rId10"/>
    <p:sldId id="261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96" autoAdjust="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88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D1802-8B3D-4B4C-8376-4BAF28D7F168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9EF15-8338-400C-8309-62AAB6DD8C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A663E-B78B-4DED-8AF0-3B4BA6BD2497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C722D-2ADE-487A-BC84-A31A8B5C2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hyperlink" Target="http://images.yandex.ru/yandsearch?text=%D0%BA%D0%B0%D1%80%D1%82%D0%B8%D0%BD%D0%BA%D0%B8%20%20%D0%B5%D0%BB%D1%8C%20%20%D1%80%D0%B0%D1%81%D0%BA%D1%80%D0%B0%D1%88%D0%B8%D0%B2%D0%B0%D1%82%D1%8C%20%D0%B2%D0%B5%D1%82%D0%BE%D1%87%D0%BA%D0%B8&amp;img_url=http://detkam.e-papa.ru/inc/im_colouring/22475371.png&amp;pos=1&amp;rpt=simage&amp;lr=51&amp;noreask=1&amp;source=wiz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A%D0%B0%D1%80%D1%82%D0%B8%D0%BD%D0%BA%D0%B8%20%D0%B4%D1%83%D0%B1%D0%B0%20%D1%80%D0%B0%D1%81%D0%BA%D1%80%D0%B0%D1%88%D0%B8%D0%B2%D0%B0%D1%82%D1%8C%20%D0%BB%D0%B8%D1%81%D1%82%D1%8C%D0%B5%D0%B2&amp;img_url=http://www.picgifs.com/coloring-pages/coloring-pages/leaf/leaf-coloring-pages-21.gif&amp;pos=2&amp;rpt=simage&amp;lr=51&amp;noreask=1&amp;source=wiz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hyperlink" Target="http://images.yandex.ru/yandsearch?text=%D0%BA%D0%B0%D1%80%D1%82%D0%B8%D0%BD%D0%BA%D0%B8%20%D1%81%D0%BE%D1%81%D0%BD%D0%B0%20%D0%B8%20%D0%B5%D0%BB%D1%8C%20%20%D1%80%D0%B0%D1%81%D0%BA%D1%80%D0%B0%D1%88%D0%B8%D0%B2%D0%B0%D1%82%D1%8C%20%D0%B2%D0%B5%D1%82%D0%BE%D1%87%D0%BA%D0%B8&amp;img_url=http://detkam.e-papa.ru/inc/im_colouring/22475343.png&amp;pos=0&amp;rpt=simage&amp;lr=51&amp;noreask=1&amp;source=wiz" TargetMode="External"/><Relationship Id="rId4" Type="http://schemas.openxmlformats.org/officeDocument/2006/relationships/hyperlink" Target="http://deti-online.com/raskraski/raskraski-dlya-malyshey/derevya/2299/" TargetMode="External"/><Relationship Id="rId9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www.stihi.ru/pics/2012/10/10/1791.jpg&amp;text=%D0%BB%D0%B8%D1%81%D1%82%D1%8C%D1%8F%20%D0%B1%D0%B5%D1%80%D0%B5%D0%B7%D1%8B%20%D0%BE%D1%81%D0%B5%D0%BD%D1%8C%D1%8E&amp;noreask=1&amp;pos=1&amp;lr=51&amp;rpt=simag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yandex.ru/yandsearch?source=wiz&amp;fp=0&amp;img_url=http://www.floralworld.ru/gallery/albums/userpics/10003/normal_Listja_lipi3.jpg&amp;text=%D0%BB%D0%B8%D1%81%D1%82%D1%8C%D1%8F%20%D0%BB%D0%B8%D0%BF%D1%8B%20%D0%BE%D1%81%D0%B5%D0%BD%D1%8C%D1%8E&amp;noreask=1&amp;pos=0&amp;lr=51&amp;rpt=simage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0&amp;img_url=http://www.floralworld.ru/gallery/albums/userpics/10003/normal_Listja_lipi3.jpg&amp;text=%D0%BB%D0%B8%D1%81%D1%82%D1%8C%D1%8F%20%D0%BB%D0%B8%D0%BF%D1%8B%20%D0%BE%D1%81%D0%B5%D0%BD%D1%8C%D1%8E&amp;noreask=1&amp;pos=0&amp;lr=5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B%D0%B8%D1%81%D1%82%D1%8C%D1%8F%20%D1%80%D1%8F%D0%B1%D0%B8%D0%BD%D1%8B%20%D0%BE%D1%81%D0%B5%D0%BD%D1%8C%D1%8E%20%D1%84%D0%BE%D1%82%D0%BE&amp;noreask=1&amp;pos=22&amp;lr=51&amp;rpt=simage&amp;uinfo=ww-1263-wh-929-fw-1038-fh-598-pd-1&amp;img_url=http://s46.radikal.ru/i114/1009/a5/0d7c344dab70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0&amp;text=%D0%BB%D0%B8%D1%81%D1%82%D1%8C%D1%8F%20%D0%B4%D1%83%D0%B1%D0%B0%20%D0%BE%D1%81%D0%B5%D0%BD%D1%8C%D1%8E%20%D1%84%D0%BE%D1%82%D0%BE&amp;noreask=1&amp;pos=21&amp;lr=51&amp;rpt=simage&amp;uinfo=ww-1263-wh-929-fw-1038-fh-598-pd-1&amp;img_url=http://www.xa-xa.org/uploads/posts/2012-10/1349446594_d09ed181d0b5d0bdd0bdd0b8d0b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0%BB%D0%B8%D1%81%D1%82%D1%8C%D1%8F%20%D1%81%D0%B8%D1%80%D0%B5%D0%BD%D0%B8%20%D0%BE%D1%81%D0%B5%D0%BD%D1%8C%D1%8E&amp;img_url=http://img-fotki.yandex.ru/get/6416/20457631.6a/0_6dfa3_636e2aaa_L&amp;pos=0&amp;rpt=simage&amp;lr=51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1&amp;uinfo=ww-1263-wh-929-fw-1038-fh-598-pd-1&amp;p=1&amp;text=%D0%B5%D0%BB%D1%8C%20%D1%85%D0%B2%D0%BE%D0%B8%D0%BD%D0%BA%D0%B8%20%D0%BE%D1%81%D0%B5%D0%BD%D1%8C%D1%8E%20%D1%84%D0%BE%D1%82%D0%BE&amp;noreask=1&amp;pos=55&amp;rpt=simage&amp;lr=51&amp;img_url=http://s.newslab.ru/photoalbum/1245/1377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1%D0%BE%D1%81%D0%BD%D0%B0%20%D1%85%D0%B2%D0%BE%D0%B8%D0%BD%D0%BA%D0%B8%20%D0%BE%D1%81%D0%B5%D0%BD%D1%8C%D1%8E%20%D1%84%D0%BE%D1%82%D0%BE&amp;img_url=http://www.infopensiuni.ro/cazare-paun/obiective-turistice-paun/rezervatia-naturala-poieni-carbunariei_4075/poza-4075_1.jpg&amp;pos=6&amp;rpt=simage&amp;lr=51&amp;noreask=1&amp;source=wiz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«Жизнь растений осенью»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Урок окружающего мира </a:t>
            </a:r>
          </a:p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1 класс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Public\Pictures\Sample Pictures\imagesCA6GF6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37640"/>
            <a:ext cx="3500462" cy="2637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85725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3. Раскрасьте  листья тем цветом, в который они окрашиваются осенью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C:\Users\1\Desktop\карттинки для раскрашивания\листья\list2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3"/>
            <a:ext cx="1571636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карттинки для раскрашивания\листья\List_berezy - копи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7" y="1500174"/>
            <a:ext cx="12144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аскраска Липовый листок">
            <a:hlinkClick r:id="rId4" tgtFrame="&quot;_blank&quot;" tooltip="&quot;Раскраска Липовый листок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571612"/>
            <a:ext cx="14287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sportal.ru/sites/default/files/2012/3/listya_1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214686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rint-img" descr="Раскраска Липовый листок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3143248"/>
            <a:ext cx="1071569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1\Desktop\карттинки для раскрашивания\листья\rjabina.gif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3" y="3071810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etkam.e-papa.ru/inc/im_colouring/22475343.pn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4714884"/>
            <a:ext cx="1500198" cy="167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etkam.e-papa.ru/inc/im_colouring/22475371.pn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74" y="4857760"/>
            <a:ext cx="1366187" cy="152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4357686" y="4929198"/>
            <a:ext cx="1047750" cy="10953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2771" name="Picture 3" descr="352132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</p:spPr>
      </p:pic>
      <p:pic>
        <p:nvPicPr>
          <p:cNvPr id="32772" name="Picture 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32773" name="Picture 5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</p:spPr>
      </p:pic>
      <p:pic>
        <p:nvPicPr>
          <p:cNvPr id="32774" name="Picture 6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32775" name="Picture 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32776" name="Picture 8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32777" name="Picture 9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32778" name="Picture 10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32779" name="Picture 11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>
              <a:solidFill>
                <a:schemeClr val="tx1"/>
              </a:solidFill>
              <a:effectLst/>
            </a:endParaRPr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>
              <a:solidFill>
                <a:schemeClr val="tx1"/>
              </a:solidFill>
              <a:effectLst/>
            </a:endParaRPr>
          </a:p>
        </p:txBody>
      </p:sp>
      <p:pic>
        <p:nvPicPr>
          <p:cNvPr id="32782" name="Picture 14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3278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32784" name="Picture 16" descr="Ёжик1"/>
          <p:cNvPicPr>
            <a:picLocks noChangeAspect="1" noChangeArrowheads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 rot="429975">
            <a:off x="9324975" y="5949950"/>
            <a:ext cx="1457325" cy="1090613"/>
          </a:xfrm>
          <a:prstGeom prst="rect">
            <a:avLst/>
          </a:prstGeom>
          <a:noFill/>
        </p:spPr>
      </p:pic>
      <p:pic>
        <p:nvPicPr>
          <p:cNvPr id="32785" name="Picture 17" descr="079513_3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3"/>
                </p:tgtEl>
              </p:cMediaNode>
            </p:audio>
          </p:childTnLst>
        </p:cTn>
      </p:par>
    </p:tnLst>
    <p:bldLst>
      <p:bldP spid="32780" grpId="0" animBg="1"/>
      <p:bldP spid="32780" grpId="1" animBg="1"/>
      <p:bldP spid="32781" grpId="0" animBg="1"/>
      <p:bldP spid="327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61474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accent1">
                    <a:lumMod val="50000"/>
                  </a:schemeClr>
                </a:solidFill>
              </a:rPr>
              <a:t>Молодцы!</a:t>
            </a:r>
            <a:endParaRPr lang="ru-RU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Гипотеза (предположение) № 1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Изменение цвета у листьев деревьев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1вариант</a:t>
            </a:r>
            <a:r>
              <a:rPr lang="ru-RU" sz="2200" b="1" dirty="0" smtClean="0"/>
              <a:t>  таблица наблюдений №1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цвет, отметьте признак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люс 3"/>
          <p:cNvSpPr/>
          <p:nvPr/>
        </p:nvSpPr>
        <p:spPr>
          <a:xfrm flipH="1" flipV="1">
            <a:off x="5429256" y="1714488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428868"/>
          <a:ext cx="707236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90"/>
                <a:gridCol w="1768090"/>
                <a:gridCol w="1768090"/>
                <a:gridCol w="17680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 для наблюдений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Жёлтые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Красные</a:t>
                      </a:r>
                      <a:r>
                        <a:rPr lang="ru-RU" baseline="0" dirty="0" smtClean="0"/>
                        <a:t>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Зелёные листья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Берёза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Клён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Public\Pictures\Sample Pictures\imagesCA93EFQ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2795013" cy="1749921"/>
          </a:xfrm>
          <a:prstGeom prst="rect">
            <a:avLst/>
          </a:prstGeom>
          <a:noFill/>
        </p:spPr>
      </p:pic>
      <p:pic>
        <p:nvPicPr>
          <p:cNvPr id="2052" name="Picture 4" descr="http://im2-tub-ru.yandex.net/i?id=238300266-23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429132"/>
            <a:ext cx="2357454" cy="1768091"/>
          </a:xfrm>
          <a:prstGeom prst="rect">
            <a:avLst/>
          </a:prstGeom>
          <a:noFill/>
        </p:spPr>
      </p:pic>
      <p:pic>
        <p:nvPicPr>
          <p:cNvPr id="2054" name="Picture 6" descr="http://im6-tub-ru.yandex.net/i?id=134994216-48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6908" y="4429132"/>
            <a:ext cx="2690816" cy="17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Изменение цвета у листьев деревьев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2 вариант  </a:t>
            </a:r>
            <a:r>
              <a:rPr lang="ru-RU" sz="2200" b="1" dirty="0" smtClean="0"/>
              <a:t>таблица наблюдений №1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определите цвет, отметьте признак</a:t>
            </a:r>
          </a:p>
          <a:p>
            <a:pPr>
              <a:buNone/>
            </a:pP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5" name="Плюс 4"/>
          <p:cNvSpPr/>
          <p:nvPr/>
        </p:nvSpPr>
        <p:spPr>
          <a:xfrm>
            <a:off x="5857884" y="1714488"/>
            <a:ext cx="357190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2357430"/>
          <a:ext cx="700092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231"/>
                <a:gridCol w="1750231"/>
                <a:gridCol w="1750231"/>
                <a:gridCol w="175023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 для наблюдений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Жёлтые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Красные</a:t>
                      </a:r>
                      <a:r>
                        <a:rPr lang="ru-RU" baseline="0" dirty="0" smtClean="0"/>
                        <a:t>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Зелёные листья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Рябина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im6-tub-ru.yandex.net/i?id=134994216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572008"/>
            <a:ext cx="2906098" cy="1928826"/>
          </a:xfrm>
          <a:prstGeom prst="rect">
            <a:avLst/>
          </a:prstGeom>
          <a:noFill/>
        </p:spPr>
      </p:pic>
      <p:pic>
        <p:nvPicPr>
          <p:cNvPr id="5124" name="Picture 4" descr="http://sitesovety.ru/wp-content/uploads/2012/09/%D0%9E%D1%81%D0%B5%D0%BD%D0%BD%D0%B8%D0%B5-%D0%BB%D0%B8%D1%81%D1%82%D1%8C%D1%8F-%D0%B4%D1%83%D0%B1%D0%B0-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572008"/>
            <a:ext cx="2571736" cy="1928802"/>
          </a:xfrm>
          <a:prstGeom prst="rect">
            <a:avLst/>
          </a:prstGeom>
          <a:noFill/>
        </p:spPr>
      </p:pic>
      <p:pic>
        <p:nvPicPr>
          <p:cNvPr id="5126" name="Picture 6" descr="http://s46.radikal.ru/i114/1009/a5/0d7c344dab7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572008"/>
            <a:ext cx="26432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858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3 вариант </a:t>
            </a:r>
            <a:r>
              <a:rPr lang="ru-RU" sz="2400" dirty="0" smtClean="0"/>
              <a:t>таблица наблюдений № 1</a:t>
            </a:r>
            <a:br>
              <a:rPr lang="ru-RU" sz="2400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Изменение цвета у листьев деревьев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/>
              <a:t> </a:t>
            </a:r>
            <a:r>
              <a:rPr lang="ru-RU" sz="1800" dirty="0" smtClean="0"/>
              <a:t>определите цвет, отметьте признак </a:t>
            </a:r>
            <a:endParaRPr lang="ru-RU" sz="1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928802"/>
          <a:ext cx="86868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Материал для наблюдений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Жёлтые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Зелёные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Зелёные хвоинки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Сирень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люс 3"/>
          <p:cNvSpPr/>
          <p:nvPr/>
        </p:nvSpPr>
        <p:spPr>
          <a:xfrm>
            <a:off x="4143372" y="1285860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g-fotki.yandex.ru/get/6416/20457631.6a/0_6dfa3_636e2aaa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1857388" cy="2788871"/>
          </a:xfrm>
          <a:prstGeom prst="rect">
            <a:avLst/>
          </a:prstGeom>
          <a:noFill/>
        </p:spPr>
      </p:pic>
      <p:pic>
        <p:nvPicPr>
          <p:cNvPr id="3076" name="Picture 4" descr="http://www.infopensiuni.ro/cazare-paun/obiective-turistice-paun/rezervatia-naturala-poieni-carbunariei_4075/poza-4075_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000504"/>
            <a:ext cx="2884070" cy="2148164"/>
          </a:xfrm>
          <a:prstGeom prst="rect">
            <a:avLst/>
          </a:prstGeom>
          <a:noFill/>
        </p:spPr>
      </p:pic>
      <p:pic>
        <p:nvPicPr>
          <p:cNvPr id="3078" name="Picture 6" descr="http://s.newslab.ru/photoalbum/1245/1377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4000504"/>
            <a:ext cx="3167054" cy="2375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357158" y="1785926"/>
          <a:ext cx="757242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170"/>
                <a:gridCol w="2044821"/>
                <a:gridCol w="1988718"/>
                <a:gridCol w="198871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 наблюдений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Жёлтые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Красные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Зелёные листья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Берёза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Клён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1 вариант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таблица наблюдений № 1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857252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Определите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цвет, отметьте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признак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1. Что общего вы заметили в ваших наблюдениях?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2. В чём разница?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3. Сделайте    вывод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своих наблюдений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2786050" y="2500306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люс 15"/>
          <p:cNvSpPr/>
          <p:nvPr/>
        </p:nvSpPr>
        <p:spPr>
          <a:xfrm flipH="1" flipV="1">
            <a:off x="4286248" y="1357298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люс 16"/>
          <p:cNvSpPr/>
          <p:nvPr/>
        </p:nvSpPr>
        <p:spPr>
          <a:xfrm>
            <a:off x="2786050" y="2857496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люс 17"/>
          <p:cNvSpPr/>
          <p:nvPr/>
        </p:nvSpPr>
        <p:spPr>
          <a:xfrm>
            <a:off x="2786050" y="3286124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4714876" y="2857496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4294967295"/>
          </p:nvPr>
        </p:nvGraphicFramePr>
        <p:xfrm>
          <a:off x="714348" y="1357298"/>
          <a:ext cx="733903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092"/>
                <a:gridCol w="1689921"/>
                <a:gridCol w="1881442"/>
                <a:gridCol w="22145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для наблюдений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Жёлтые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Красные</a:t>
                      </a:r>
                      <a:r>
                        <a:rPr lang="ru-RU" baseline="0" dirty="0" smtClean="0"/>
                        <a:t>  листья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Зелёные листья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Дуб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Рябина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2200" b="1" i="1" dirty="0" smtClean="0">
                <a:solidFill>
                  <a:srgbClr val="00B050"/>
                </a:solidFill>
              </a:rPr>
              <a:t>2 </a:t>
            </a:r>
            <a:r>
              <a:rPr lang="ru-RU" sz="2200" b="1" i="1" dirty="0" smtClean="0">
                <a:solidFill>
                  <a:srgbClr val="00B050"/>
                </a:solidFill>
              </a:rPr>
              <a:t>вариант 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smtClean="0"/>
              <a:t>Таблица наблюдений №1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b="1" dirty="0" smtClean="0"/>
              <a:t> </a:t>
            </a:r>
            <a:r>
              <a:rPr lang="ru-RU" sz="1800" b="1" dirty="0" smtClean="0"/>
              <a:t>определите </a:t>
            </a:r>
            <a:r>
              <a:rPr lang="ru-RU" sz="1800" b="1" dirty="0" smtClean="0"/>
              <a:t>цвет, отметьте </a:t>
            </a:r>
            <a:r>
              <a:rPr lang="ru-RU" sz="1800" b="1" dirty="0" smtClean="0"/>
              <a:t>признак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10" name="Плюс 9"/>
          <p:cNvSpPr/>
          <p:nvPr/>
        </p:nvSpPr>
        <p:spPr>
          <a:xfrm>
            <a:off x="4429124" y="857232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2643174" y="2357430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4572000" y="3071810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6572264" y="2714620"/>
            <a:ext cx="214314" cy="214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714752"/>
            <a:ext cx="6143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Что общего вы заметили в ваших наблюдениях?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чём разница?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Сделайте    вывод   своих наблюдений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16144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3 вариант </a:t>
            </a:r>
            <a:r>
              <a:rPr lang="ru-RU" sz="2000" dirty="0" smtClean="0"/>
              <a:t>таблица наблюдений № 1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>определите цвет, отметьте </a:t>
            </a:r>
            <a:r>
              <a:rPr lang="ru-RU" sz="1600" dirty="0" smtClean="0"/>
              <a:t>признак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28596" y="1714488"/>
          <a:ext cx="814393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29"/>
                <a:gridCol w="1494299"/>
                <a:gridCol w="1719756"/>
                <a:gridCol w="1642417"/>
                <a:gridCol w="164372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Материал для наблюдений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Жёлтые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Красные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Зелёные листья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Зелёные</a:t>
                      </a:r>
                      <a:r>
                        <a:rPr lang="ru-RU" sz="1600" baseline="0" dirty="0" smtClean="0"/>
                        <a:t> хвоинки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Сосна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Сирень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люс 3"/>
          <p:cNvSpPr/>
          <p:nvPr/>
        </p:nvSpPr>
        <p:spPr>
          <a:xfrm>
            <a:off x="4143372" y="1142984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7429520" y="2357430"/>
            <a:ext cx="357190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429520" y="2714620"/>
            <a:ext cx="357190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5857884" y="3143248"/>
            <a:ext cx="357190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500438"/>
            <a:ext cx="6500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 Что общего вы заметили в ваших наблюдениях?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чём разница?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Сделайте    вывод   своих наблюдений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Есть ли на ветках ранки от опавших листьев?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Гипотеза  (предположение)№ 2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Повреждений на ветках и листьях нет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60" y="3071810"/>
          <a:ext cx="8215368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748590"/>
                <a:gridCol w="1658148"/>
                <a:gridCol w="1593920"/>
                <a:gridCol w="15716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 и ветки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повреждения</a:t>
                      </a:r>
                    </a:p>
                    <a:p>
                      <a:r>
                        <a:rPr lang="ru-RU" dirty="0" smtClean="0"/>
                        <a:t>на ветках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повреждений на ветках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повреждения на листьях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повреждений на ветках</a:t>
                      </a:r>
                    </a:p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 клёна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Ветка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«Есть ли на ветках ранки от опавших листьев?»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Гипотеза (предположение)№ 2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Повреждений на ветках и листьях нет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214686"/>
          <a:ext cx="800105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  <a:gridCol w="1571636"/>
                <a:gridCol w="1571636"/>
                <a:gridCol w="1571636"/>
                <a:gridCol w="164307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 и ветки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повреждения на ветках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повреждений на ветках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повреждения на листьях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повреждений</a:t>
                      </a:r>
                      <a:r>
                        <a:rPr lang="ru-RU" baseline="0" dirty="0" smtClean="0"/>
                        <a:t> на листьях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Листья клёна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Ветка дерева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>
          <a:xfrm>
            <a:off x="7429520" y="4143380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люс 5"/>
          <p:cNvSpPr/>
          <p:nvPr/>
        </p:nvSpPr>
        <p:spPr>
          <a:xfrm>
            <a:off x="4357686" y="4500570"/>
            <a:ext cx="342896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373</TotalTime>
  <Words>309</Words>
  <PresentationFormat>Экран (4:3)</PresentationFormat>
  <Paragraphs>105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«Жизнь растений осенью»</vt:lpstr>
      <vt:lpstr>Гипотеза (предположение) № 1   Изменение цвета у листьев деревьев 1вариант  таблица наблюдений №1</vt:lpstr>
      <vt:lpstr>   Изменение цвета у листьев деревьев 2 вариант  таблица наблюдений №1  </vt:lpstr>
      <vt:lpstr>3 вариант таблица наблюдений № 1 Изменение цвета у листьев деревьев  определите цвет, отметьте признак </vt:lpstr>
      <vt:lpstr>1 вариант таблица наблюдений № 1</vt:lpstr>
      <vt:lpstr>   2 вариант  Таблица наблюдений №1  определите цвет, отметьте признак      </vt:lpstr>
      <vt:lpstr>3 вариант таблица наблюдений № 1  определите цвет, отметьте признак   </vt:lpstr>
      <vt:lpstr>Есть ли на ветках ранки от опавших листьев?</vt:lpstr>
      <vt:lpstr>«Есть ли на ветках ранки от опавших листьев?»</vt:lpstr>
      <vt:lpstr>3. Раскрасьте  листья тем цветом, в который они окрашиваются осенью.   </vt:lpstr>
      <vt:lpstr>Слайд 11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растений осенью</dc:title>
  <dc:creator>1</dc:creator>
  <cp:lastModifiedBy>1</cp:lastModifiedBy>
  <cp:revision>39</cp:revision>
  <dcterms:created xsi:type="dcterms:W3CDTF">2013-11-07T19:09:28Z</dcterms:created>
  <dcterms:modified xsi:type="dcterms:W3CDTF">2013-11-25T18:59:14Z</dcterms:modified>
</cp:coreProperties>
</file>