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76" r:id="rId3"/>
    <p:sldId id="279" r:id="rId4"/>
    <p:sldId id="260" r:id="rId5"/>
    <p:sldId id="264" r:id="rId6"/>
    <p:sldId id="262" r:id="rId7"/>
    <p:sldId id="266" r:id="rId8"/>
    <p:sldId id="267" r:id="rId9"/>
    <p:sldId id="277" r:id="rId10"/>
    <p:sldId id="269" r:id="rId11"/>
    <p:sldId id="270" r:id="rId12"/>
    <p:sldId id="278" r:id="rId13"/>
    <p:sldId id="272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A72ED-1530-4C26-81CF-DF93D399025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B5E4-F9B3-42D1-9041-339312D916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C20BC-7C07-4D7F-95E3-F3B307EE7AF5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A38D-5DC4-4F79-BD6C-E3A8C4CF6120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759B-FB0B-4CAC-A245-B2104CA282F6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51DB-ECDF-487C-954D-8ACDAD64CCCB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9D97-48A8-4E5E-A622-1D5CBB41B540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B5CF5-D258-4B9C-ABD6-8A8DC16F3D2F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FE9-9224-47CC-AAE1-41122CAC3274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97F2-0FE9-4108-A20B-E4B8FBAFF6A9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C369-C920-41E1-ABC2-36FA08346694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B20-4271-4B3D-8ABA-9D8C87666452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AC88-E7EE-4131-A642-7ED6F638A10B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65E5-9737-49D9-AF6D-511A65660ACE}" type="datetime1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6A3A-32CC-4A36-9322-41987E20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&#1080;%20&#1082;&#1086;&#1085;&#1082;&#1091;&#1088;&#1089;&#1072;\1%20&#1082;&#1083;%205%20&#1091;&#1088;&#1086;&#1082;%20&#1052;&#1091;&#1079;&#1099;&#1082;&#1072;%20&#1086;&#1089;&#1077;&#1085;&#1080;\10%20-%20&#1058;.%20&#1055;&#1086;&#1087;&#1072;&#1090;&#1077;&#1085;&#1082;&#1086;.%20&#1057;&#1082;&#1074;&#1086;&#1088;&#1091;&#1096;&#1082;&#1072;%20&#1087;&#1088;&#1086;&#1097;&#1072;&#1077;&#1090;&#1089;&#1103;..mp3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krichevsky.info/wp-content/uploads/2013/04/114.jpg" TargetMode="External"/><Relationship Id="rId3" Type="http://schemas.openxmlformats.org/officeDocument/2006/relationships/hyperlink" Target="http://www.stihi.ru/pics/2008/09/24/1799.jpg" TargetMode="External"/><Relationship Id="rId7" Type="http://schemas.openxmlformats.org/officeDocument/2006/relationships/hyperlink" Target="http://content.foto.mail.ru/mail/eirlineage/_answers/i-27.jpg" TargetMode="External"/><Relationship Id="rId2" Type="http://schemas.openxmlformats.org/officeDocument/2006/relationships/hyperlink" Target="http://img1.liveinternet.ru/images/attach/c/0/38/804/38804958_44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thumb/5/56/Kiprensky_Pushkin.jpg/250px-Kiprensky_Pushkin.jpg" TargetMode="External"/><Relationship Id="rId11" Type="http://schemas.openxmlformats.org/officeDocument/2006/relationships/hyperlink" Target="http://www.pikipedia.ru/wp-content/uploads/1316141818_76799479_large_a11.jpg" TargetMode="External"/><Relationship Id="rId5" Type="http://schemas.openxmlformats.org/officeDocument/2006/relationships/hyperlink" Target="http://www.artlib.ru/objects/gallery_36/artlib_gallery-18033-b.jpg" TargetMode="External"/><Relationship Id="rId10" Type="http://schemas.openxmlformats.org/officeDocument/2006/relationships/hyperlink" Target="http://vadimtrunov.35photo.ru/photos/20101026/189753.jpg" TargetMode="External"/><Relationship Id="rId4" Type="http://schemas.openxmlformats.org/officeDocument/2006/relationships/hyperlink" Target="http://www.fresher.ru/manager_content/images/zolotaya-osen-na-bajkale/2.jpg" TargetMode="External"/><Relationship Id="rId9" Type="http://schemas.openxmlformats.org/officeDocument/2006/relationships/hyperlink" Target="http://samsebeemu.ru/wp-content/uploads/2011/04/179cd4a0f0b8547d7317fe4d98a35ed9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&#1080;%20&#1082;&#1086;&#1085;&#1082;&#1091;&#1088;&#1089;&#1072;\1%20&#1082;&#1083;%205%20&#1091;&#1088;&#1086;&#1082;%20&#1052;&#1091;&#1079;&#1099;&#1082;&#1072;%20&#1086;&#1089;&#1077;&#1085;&#1080;\09%20-%20&#1043;.%20&#1057;&#1074;&#1080;&#1088;&#1080;&#1076;&#1086;&#1074;.%20&#1054;&#1089;&#1077;&#1085;&#1100;.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&#1091;&#1088;&#1086;&#1082;&#1080;%20&#1082;&#1086;&#1085;&#1082;&#1091;&#1088;&#1089;&#1072;\1%20&#1082;&#1083;%205%20&#1091;&#1088;&#1086;&#1082;%20&#1052;&#1091;&#1079;&#1099;&#1082;&#1072;%20&#1086;&#1089;&#1077;&#1085;&#1080;\11%20-%20&#1054;.%20&#1070;&#1076;&#1072;&#1093;&#1080;&#1085;&#1072;.%20&#1044;&#1086;&#1078;&#1076;&#1080;&#1082;.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 descr="1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372" y="0"/>
            <a:ext cx="85192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476672"/>
            <a:ext cx="5257358" cy="144655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ookman Old Style" pitchFamily="18" charset="0"/>
              </a:rPr>
              <a:t>Тема урока: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Bookman Old Style" pitchFamily="18" charset="0"/>
              </a:rPr>
              <a:t>«Музыка осени»</a:t>
            </a:r>
            <a:endParaRPr lang="ru-RU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869160"/>
            <a:ext cx="5257358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Тарасова Надежда Николаевна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МБОУ СОШ №9 г. Иваново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Учитель музыки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6929486" cy="95410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Песня «Скворушка прощается»</a:t>
            </a:r>
          </a:p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10 - Т. Попатенко. Скворушка прощается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40352" y="620688"/>
            <a:ext cx="1016496" cy="1016496"/>
          </a:xfrm>
          <a:prstGeom prst="rect">
            <a:avLst/>
          </a:prstGeom>
        </p:spPr>
      </p:pic>
      <p:pic>
        <p:nvPicPr>
          <p:cNvPr id="5122" name="Picture 2" descr="http://samsebeemu.ru/wp-content/uploads/2011/04/179cd4a0f0b8547d7317fe4d98a35e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7253486" cy="509156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42852"/>
            <a:ext cx="6072230" cy="400110"/>
          </a:xfrm>
          <a:prstGeom prst="rect">
            <a:avLst/>
          </a:prstGeom>
          <a:solidFill>
            <a:srgbClr val="FFFF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    - Разучите песню «Скворушка прощается»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3286148" cy="59093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1. Осень-непогодушка,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 Тополь пожелтел.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Вдруг на ветке скворушка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Песенку запел. 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Припев: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Ветка чуть качается,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Дождик не кончается,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С нами старый скворушка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До весны прощается 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2. В путь дорогу дальнюю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 Скворушке лететь.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Песенку прощальную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Как ему не спеть.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Припев. 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 Где ты, солнце вешнее,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   Ясный небосвод?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Над пустой скворечнею 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Скворушка поёт.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oto047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571612"/>
            <a:ext cx="4894037" cy="364333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57148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63098398_5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4653160" cy="6187712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709C3-F469-4545-A474-79B976E0F38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Рисунок 2" descr="smart_objects_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60513">
            <a:off x="735520" y="1796943"/>
            <a:ext cx="855858" cy="93917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hpThumb_generated_thumbnai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66369">
            <a:off x="7234689" y="1742728"/>
            <a:ext cx="804778" cy="113669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eufeli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357166"/>
            <a:ext cx="4562475" cy="46196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480" y="5429264"/>
            <a:ext cx="5255221" cy="10156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МОЛОДЦЫ!!!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1145650"/>
            <a:ext cx="788436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Ссылка на изображения: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http://img1.liveinternet.ru/images/attach/c/0/38/804/38804958_4401.jpg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Муза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http://www.stihi.ru/pics/2008/09/24/1799.jpg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осень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http://www.fresher.ru/manager_content/images/zolotaya-osen-na-bajkale/2.jpg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осень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http://www.artlib.ru/objects/gallery_36/artlib_gallery-18033-b.jpg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осень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http://upload.wikimedia.org/wikipedia/commons/thumb/5/56/Kiprensky_Pushkin.jpg/250px-Kiprensky_Pushkin.jpg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А.С.Пушкин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http://content.foto.mail.ru/mail/eirlineage/_answers/i-27.jpg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Свиридов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http://krichevsky.info/wp-content/uploads/2013/04/114.jpg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скрипка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http://samsebeemu.ru/wp-content/uploads/2011/04/179cd4a0f0b8547d7317fe4d98a35ed9.jpg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скворцы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http://vadimtrunov.35photo.ru/photos/20101026/189753.jpg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хмурая осень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http://www.pikipedia.ru/wp-content/uploads/1316141818_76799479_large_a11.jpg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солнечная осень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 descr="47886896_4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32656"/>
            <a:ext cx="4030220" cy="5869008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013176"/>
            <a:ext cx="815127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«Вот художник так художник, все леса позолотил.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Даже самый сильный дождик эту краску не отмыл.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Отгадать загадку просим – кто художник этот?»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http://www.stihi.ru/pics/2008/09/24/1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8020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4876" y="4857760"/>
            <a:ext cx="4000528" cy="156966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Скучная картина!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Тучи без конца,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Дождик так и льётся,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Лужи у крыльца…</a:t>
            </a:r>
            <a:endParaRPr lang="ru-RU" sz="2400" b="1" dirty="0">
              <a:ln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708920"/>
            <a:ext cx="2945059" cy="38526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00496" y="1357298"/>
            <a:ext cx="4643470" cy="30469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Осень, осень, в гости просим.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Осень, осень, погости неделек восемь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обильными хлебами, с высокими снопами,</a:t>
            </a:r>
          </a:p>
          <a:p>
            <a:pPr algn="ctr"/>
            <a:r>
              <a:rPr lang="ru-RU" sz="2400" b="1" dirty="0" smtClean="0">
                <a:ln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листопадом  и дождём, с перелётным журавлём.</a:t>
            </a:r>
            <a:endParaRPr lang="ru-RU" sz="2400" b="1" dirty="0">
              <a:ln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20">
            <a:off x="634928" y="500039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351196">
            <a:off x="2856731" y="489596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43424">
            <a:off x="7353664" y="5567721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361271">
            <a:off x="4232948" y="5590278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44824"/>
            <a:ext cx="3609954" cy="47224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евитан 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888" y="0"/>
            <a:ext cx="9301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0"/>
            <a:ext cx="5286412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Унылая пора! Очей очарованье!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Приятная мне твоя прощальная краса – 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Люблю я пышное природы увяданье,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багрец и в золото одетые леса…</a:t>
            </a:r>
            <a:endParaRPr lang="ru-RU" sz="2000" b="1" dirty="0">
              <a:ln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193" name="Picture 1" descr="C:\Users\admin\Desktop\59953695_1275807826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2727772" cy="316204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евитан  Исаак  Ильич   (1861-19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001-001-Muzyka-no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32656"/>
            <a:ext cx="3744416" cy="2808313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169" name="Picture 1" descr="C:\Users\admin\Desktop\9a6edab59ceb102d3c0c89432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124891"/>
            <a:ext cx="3096344" cy="4352109"/>
          </a:xfrm>
          <a:prstGeom prst="rect">
            <a:avLst/>
          </a:prstGeom>
          <a:noFill/>
        </p:spPr>
      </p:pic>
      <p:pic>
        <p:nvPicPr>
          <p:cNvPr id="8" name="09 - Г. Свиридов. Осень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156176" y="4365104"/>
            <a:ext cx="872480" cy="87248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4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4000528" cy="110799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№1</a:t>
            </a:r>
            <a:endParaRPr lang="ru-RU" sz="6600" b="1" dirty="0">
              <a:ln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vadimtrunov.35photo.ru/photos/20101026/189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638656" cy="42971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66A3A-32CC-4A36-9322-41987E204DC9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170" name="Picture 2" descr="http://www.pikipedia.ru/wp-content/uploads/1316141818_76799479_large_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62000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80528" y="5750004"/>
            <a:ext cx="2952328" cy="110799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№2</a:t>
            </a:r>
            <a:endParaRPr lang="ru-RU" sz="6600" b="1" dirty="0">
              <a:ln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610"/>
            <a:ext cx="4680520" cy="61229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126A3-577B-46FC-8CD1-CBDB32E0A59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653136"/>
            <a:ext cx="3744416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prstDash val="solid"/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Песня «Дождик»</a:t>
            </a:r>
            <a:endParaRPr lang="ru-RU" sz="2800" b="1" dirty="0">
              <a:ln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11 - О. Юдахина. Дождик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2149624"/>
            <a:ext cx="864096" cy="86409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7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212</Words>
  <Application>Microsoft Office PowerPoint</Application>
  <PresentationFormat>Экран (4:3)</PresentationFormat>
  <Paragraphs>61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66</cp:revision>
  <dcterms:created xsi:type="dcterms:W3CDTF">2011-08-05T06:03:47Z</dcterms:created>
  <dcterms:modified xsi:type="dcterms:W3CDTF">2014-12-04T08:28:56Z</dcterms:modified>
</cp:coreProperties>
</file>