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8" r:id="rId8"/>
    <p:sldId id="267" r:id="rId9"/>
    <p:sldId id="265" r:id="rId10"/>
    <p:sldId id="264" r:id="rId11"/>
    <p:sldId id="263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02FEC1-1A3E-4886-A988-5DA07558CAD5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23D667-3906-4062-961D-93F82A1F96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/>
          <a:lstStyle/>
          <a:p>
            <a:pPr algn="ctr"/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ИСПОЛЬЗОВАНИЕ ПРИЕМА </a:t>
            </a:r>
          </a:p>
          <a:p>
            <a:pPr algn="ctr"/>
            <a:r>
              <a:rPr lang="ru-RU" sz="3200" b="1" dirty="0" smtClean="0"/>
              <a:t>«ЗИГЗАГ-2» НА УРОКАХ ОКРУЖАЮЩЕГО МИРА В НАЧАЛЬНОЙ ШКОЛЕ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4.</a:t>
            </a:r>
            <a:r>
              <a:rPr lang="ru-RU" sz="3200" i="1" dirty="0" smtClean="0"/>
              <a:t>Какие птицы распространены в зоне степей?</a:t>
            </a:r>
            <a:endParaRPr lang="ru-RU" sz="3200" dirty="0"/>
          </a:p>
        </p:txBody>
      </p:sp>
      <p:pic>
        <p:nvPicPr>
          <p:cNvPr id="2050" name="Picture 2" descr="G:\Новая папка\2013-11-05 19.29.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80920" cy="4983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i="1" dirty="0" smtClean="0"/>
              <a:t>5.Какие грызуны водятся в зоне степей?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Новая папка\2013-11-05 19.29.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0210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Презентация подготовлена:  </a:t>
            </a:r>
            <a:br>
              <a:rPr lang="ru-RU" sz="3200" b="1" dirty="0" smtClean="0"/>
            </a:br>
            <a:r>
              <a:rPr lang="ru-RU" sz="3200" b="1" dirty="0" smtClean="0"/>
              <a:t>учителем начальных классов   </a:t>
            </a: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Максимовой </a:t>
            </a:r>
            <a:r>
              <a:rPr lang="ru-RU" sz="3200" b="1" dirty="0" smtClean="0"/>
              <a:t>Еленой Евгеньевной </a:t>
            </a:r>
            <a:br>
              <a:rPr lang="ru-RU" sz="3200" b="1" dirty="0" smtClean="0"/>
            </a:br>
            <a:r>
              <a:rPr lang="ru-RU" sz="3200" b="1" dirty="0" smtClean="0"/>
              <a:t>(ГБОУ </a:t>
            </a:r>
            <a:r>
              <a:rPr lang="ru-RU" sz="3200" b="1" dirty="0" smtClean="0"/>
              <a:t>СОШ </a:t>
            </a:r>
            <a:r>
              <a:rPr lang="ru-RU" sz="3200" b="1" smtClean="0"/>
              <a:t>№ </a:t>
            </a:r>
            <a:r>
              <a:rPr lang="ru-RU" sz="3200" b="1" smtClean="0"/>
              <a:t>223 </a:t>
            </a:r>
            <a:r>
              <a:rPr lang="ru-RU" sz="3200" b="1" dirty="0" smtClean="0"/>
              <a:t>,</a:t>
            </a:r>
            <a:r>
              <a:rPr lang="ru-RU" sz="3200" b="1" smtClean="0"/>
              <a:t>Кировского района</a:t>
            </a:r>
            <a:br>
              <a:rPr lang="ru-RU" sz="3200" b="1" smtClean="0"/>
            </a:br>
            <a:r>
              <a:rPr lang="ru-RU" sz="3200" b="1" smtClean="0"/>
              <a:t>Санкт-Петербурга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Достижение образовательных результатов: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000" b="1" i="1" dirty="0" smtClean="0"/>
              <a:t>Личностные:</a:t>
            </a:r>
            <a:endParaRPr lang="ru-RU" sz="3000" b="1" dirty="0" smtClean="0"/>
          </a:p>
          <a:p>
            <a:pPr lvl="0"/>
            <a:r>
              <a:rPr lang="ru-RU" dirty="0" smtClean="0"/>
              <a:t>развитие навыков сотрудничества,  умения не создавать конфликтов и находить  выходы из спорных ситуаций;</a:t>
            </a:r>
          </a:p>
          <a:p>
            <a:pPr lvl="0"/>
            <a:r>
              <a:rPr lang="ru-RU" dirty="0" smtClean="0"/>
              <a:t>формирование установки на безопасный,  здоровый образ жизни,  работе на результат</a:t>
            </a:r>
            <a:r>
              <a:rPr lang="ru-RU" i="1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развитие познавательной активности и самостоятельности при планировании своих действий.</a:t>
            </a:r>
          </a:p>
          <a:p>
            <a:pPr>
              <a:buNone/>
            </a:pPr>
            <a:r>
              <a:rPr lang="ru-RU" sz="3000" b="1" i="1" dirty="0" smtClean="0"/>
              <a:t>Предметные: </a:t>
            </a:r>
          </a:p>
          <a:p>
            <a:pPr lvl="0"/>
            <a:r>
              <a:rPr lang="ru-RU" dirty="0" smtClean="0"/>
              <a:t>сформировать у учащихся представление о природной зоне степей, познакомить с географическим положением зоны степей, с экологическими проблемами; </a:t>
            </a:r>
          </a:p>
          <a:p>
            <a:pPr lvl="0"/>
            <a:r>
              <a:rPr lang="ru-RU" dirty="0" smtClean="0"/>
              <a:t>развить умение определять представителей животного и растительного мира;</a:t>
            </a:r>
          </a:p>
          <a:p>
            <a:pPr lvl="0"/>
            <a:r>
              <a:rPr lang="ru-RU" dirty="0" smtClean="0"/>
              <a:t> прививать интерес к предмету, воспитывать бережное отношение к природе.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Метапредметные</a:t>
            </a:r>
            <a:r>
              <a:rPr lang="ru-RU" sz="3200" b="1" dirty="0" smtClean="0"/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438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i="1" u="sng" dirty="0" smtClean="0"/>
              <a:t>Познавательные:</a:t>
            </a:r>
          </a:p>
          <a:p>
            <a:pPr lvl="0"/>
            <a:r>
              <a:rPr lang="ru-RU" sz="2800" dirty="0" smtClean="0"/>
              <a:t>применение предметных знаний в моделировании графического текста;</a:t>
            </a:r>
          </a:p>
          <a:p>
            <a:pPr lvl="0"/>
            <a:r>
              <a:rPr lang="ru-RU" sz="2800" dirty="0" smtClean="0"/>
              <a:t>осуществлять поиск  необходимой информации для выполнения учебных заданий;  </a:t>
            </a:r>
          </a:p>
          <a:p>
            <a:pPr>
              <a:buNone/>
            </a:pPr>
            <a:r>
              <a:rPr lang="ru-RU" sz="2800" b="1" i="1" u="sng" dirty="0" smtClean="0"/>
              <a:t>Регулятивные:</a:t>
            </a:r>
            <a:endParaRPr lang="ru-RU" sz="2800" b="1" u="sng" dirty="0" smtClean="0"/>
          </a:p>
          <a:p>
            <a:pPr lvl="0"/>
            <a:r>
              <a:rPr lang="ru-RU" sz="2800" dirty="0" smtClean="0"/>
              <a:t>согласование в группе последовательности действий по разработке ;</a:t>
            </a:r>
          </a:p>
          <a:p>
            <a:pPr lvl="0"/>
            <a:r>
              <a:rPr lang="ru-RU" sz="2800" dirty="0" smtClean="0"/>
              <a:t>планировать свои действия в соответствии с поставленной целью и условиями ее реализации;   </a:t>
            </a:r>
          </a:p>
          <a:p>
            <a:pPr>
              <a:buNone/>
            </a:pPr>
            <a:r>
              <a:rPr lang="ru-RU" sz="2800" b="1" i="1" u="sng" dirty="0" smtClean="0"/>
              <a:t>Коммуникативные:</a:t>
            </a:r>
            <a:endParaRPr lang="ru-RU" sz="2800" b="1" u="sng" dirty="0" smtClean="0"/>
          </a:p>
          <a:p>
            <a:pPr lvl="0"/>
            <a:r>
              <a:rPr lang="ru-RU" sz="2800" dirty="0" smtClean="0"/>
              <a:t>определение функций участников группы и способов их взаимодействия;</a:t>
            </a:r>
          </a:p>
          <a:p>
            <a:pPr lvl="0"/>
            <a:r>
              <a:rPr lang="ru-RU" sz="2800" dirty="0" smtClean="0"/>
              <a:t>обмен знаниями между членами группы для эффективного выполнения поставленной задачи  и составления графического теста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Сущность приема «Зигзаг-2»: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800" dirty="0" smtClean="0"/>
              <a:t>Методическая ценность приема в самостоятельном изучении нового материала и </a:t>
            </a:r>
            <a:r>
              <a:rPr lang="ru-RU" sz="2800" dirty="0" err="1" smtClean="0"/>
              <a:t>взаимообучении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ТРИ ФАЗЫ, НА КОТОРЫХ «ДЕРЖИТСЯ» ОБРАЗОВАТЕЛЬНАЯ ТЕХНОЛОГИЯ «РАЗВИТИЕ КРИТИЧЕСКОГО МЫШЛЕНИЯ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484784"/>
          <a:ext cx="8784976" cy="5180232"/>
        </p:xfrm>
        <a:graphic>
          <a:graphicData uri="http://schemas.openxmlformats.org/drawingml/2006/table">
            <a:tbl>
              <a:tblPr/>
              <a:tblGrid>
                <a:gridCol w="2908042"/>
                <a:gridCol w="2829119"/>
                <a:gridCol w="3047815"/>
              </a:tblGrid>
              <a:tr h="622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Вызов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Осмысление содержания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Рефлексия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29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Мотивационная     </a:t>
                      </a:r>
                      <a:endParaRPr lang="ru-RU" sz="1800" b="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(побуждение к работе с новой информацией, пробуждение интереса к теме) </a:t>
                      </a:r>
                      <a:endParaRPr lang="ru-RU" sz="1800" b="0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  Информационная (вызов «на поверхность» имеющихся знании по теме) </a:t>
                      </a:r>
                      <a:endParaRPr lang="ru-RU" sz="1800" b="0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  Коммуникационная</a:t>
                      </a:r>
                      <a:b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(бесконфликтный обмен мнениями)</a:t>
                      </a:r>
                      <a:endParaRPr lang="ru-RU" sz="18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Информационная (получение новой информации по теме) </a:t>
                      </a:r>
                      <a:endParaRPr lang="ru-RU" sz="1800" b="0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ru-RU" sz="1800" b="0" i="0" dirty="0" err="1">
                          <a:latin typeface="+mn-lt"/>
                          <a:ea typeface="Times New Roman"/>
                          <a:cs typeface="Times New Roman"/>
                        </a:rPr>
                        <a:t>Систематизационная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(классификация полученной информации по категориям знания)</a:t>
                      </a:r>
                      <a:endParaRPr lang="ru-RU" sz="18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Коммуникационная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 (обмен мнениями о новой информации) </a:t>
                      </a:r>
                      <a:r>
                        <a:rPr lang="ru-RU" sz="1800" b="0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Информационная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 (приобретение нового знания) Мотивационная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(побуждение 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к дальнейшему расширению информационного поля) </a:t>
                      </a: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Оценочная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 (соотнесение новой информации и имеющихся знаний, выработка собственной позиции,  </a:t>
                      </a:r>
                      <a:b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оценка процесса)</a:t>
                      </a:r>
                      <a:endParaRPr lang="ru-RU" sz="18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ЗАКЛЮЧЕНИЕ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       Преимуществом приема «Зигзаг» является то, что за урок каждым учеником, вне зависимости от его способностей, усваивается большой объем теоретического материала, всю работу на уроке учащиеся выполняют самостоятельно, сотрудничество и ответственность школьников за результат являются основными составляющими урока.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pPr lvl="0" algn="ctr"/>
            <a:r>
              <a:rPr lang="ru-RU" sz="3200" i="1" dirty="0" smtClean="0"/>
              <a:t>1.Какая зона сменяет зону лесов?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146" name="Picture 2" descr="G:\Новая папка\2013-11-05 19.28.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52928" cy="4983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Autofit/>
          </a:bodyPr>
          <a:lstStyle/>
          <a:p>
            <a:pPr lvl="0" algn="ctr"/>
            <a:r>
              <a:rPr lang="ru-RU" sz="3200" i="1" dirty="0" smtClean="0"/>
              <a:t>2. Какие растения распространены в зоне степей?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122" name="Picture 2" descr="G:\Новая папка\2013-11-05 19.28.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504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i="1" dirty="0" smtClean="0"/>
              <a:t>3. Каких насекомых много в зоне степей?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G:\Новая папка\2013-11-05 19.29.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42493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161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ТЕМА:</vt:lpstr>
      <vt:lpstr>Достижение образовательных результатов: </vt:lpstr>
      <vt:lpstr>Метапредметные: </vt:lpstr>
      <vt:lpstr>Сущность приема «Зигзаг-2»:</vt:lpstr>
      <vt:lpstr>Презентация PowerPoint</vt:lpstr>
      <vt:lpstr>ЗАКЛЮЧЕНИЕ</vt:lpstr>
      <vt:lpstr>1.Какая зона сменяет зону лесов? </vt:lpstr>
      <vt:lpstr>2. Какие растения распространены в зоне степей? </vt:lpstr>
      <vt:lpstr>3. Каких насекомых много в зоне степей? </vt:lpstr>
      <vt:lpstr> 4.Какие птицы распространены в зоне степей?</vt:lpstr>
      <vt:lpstr>5.Какие грызуны водятся в зоне степей? </vt:lpstr>
      <vt:lpstr>Презентация подготовлена:   учителем начальных классов    Максимовой Еленой Евгеньевной  (ГБОУ СОШ № 223 ,Кировского района Санкт-Петербурга)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Учитель</dc:creator>
  <cp:lastModifiedBy>Asus</cp:lastModifiedBy>
  <cp:revision>15</cp:revision>
  <dcterms:created xsi:type="dcterms:W3CDTF">2013-11-05T18:37:11Z</dcterms:created>
  <dcterms:modified xsi:type="dcterms:W3CDTF">2014-06-26T09:33:32Z</dcterms:modified>
</cp:coreProperties>
</file>