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301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B7195"/>
    <a:srgbClr val="A50021"/>
  </p:clrMru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75F03-ED4B-4C64-8311-BE7531DA0366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D7939-EAC5-4B59-81D5-ECA75DB87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494F7-F9D8-4420-9AB7-D300FBB4392E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2C869-2F4E-4700-9D8F-40E689E61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225B4-9092-4536-9A51-A126DCAE28D5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B8DAE-74E1-4BF7-A1DB-B69485190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1A5B6-8020-48EC-9C0E-F16A9B960AB1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6CC26-7FEC-4479-BC2A-87DA785015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D24DC-7C98-4F4F-8FD9-B5AF30437B8B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7FE43-CBB0-43A4-B8BF-E97C80DB1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4A28C-4308-4177-BCFE-3F701C512A6C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8EA7D-1708-4AC3-8807-5F2E3900B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2FCC5-CFFD-4735-899F-B2CD0A7654BA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D7604-E0F2-47D4-AE44-835ECE9F2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39C5C-E5B4-43FB-9DD5-65FBF8FD0B17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81DE0-E3FB-4572-91AE-60006081D1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15A13-C136-4A6D-AA6A-24E6906D4A5B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F34AA-EE0A-4A6A-B5F4-7D3A5BF4E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1C98D-C172-4A6F-B9BD-DB9F627E9ADB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ED1DF-328C-4D65-BF0A-D562F8A19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081CC-DA3A-4966-8166-6CFEADFC2E60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150B5-E352-40CC-91C8-21F43117D7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0021">
            <a:alpha val="6784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BDC72A-7A57-450F-AD66-10224C085051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240D80-8159-4067-888C-BFBFE6A09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571625"/>
            <a:ext cx="3913187" cy="24288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4643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00188"/>
            <a:ext cx="4344988" cy="50958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46436" name="TextBox 3"/>
          <p:cNvSpPr txBox="1">
            <a:spLocks noChangeArrowheads="1"/>
          </p:cNvSpPr>
          <p:nvPr/>
        </p:nvSpPr>
        <p:spPr bwMode="auto">
          <a:xfrm>
            <a:off x="357188" y="357188"/>
            <a:ext cx="3851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Тембры-краски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3219450" cy="42862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4745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1143000"/>
            <a:ext cx="4738687" cy="53308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14290"/>
            <a:ext cx="4764914" cy="6362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357298"/>
            <a:ext cx="3439740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250" y="328613"/>
            <a:ext cx="4603750" cy="624363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2240</TotalTime>
  <Words>1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маман</cp:lastModifiedBy>
  <cp:revision>204</cp:revision>
  <dcterms:created xsi:type="dcterms:W3CDTF">2011-04-02T16:27:40Z</dcterms:created>
  <dcterms:modified xsi:type="dcterms:W3CDTF">2015-01-02T15:34:07Z</dcterms:modified>
</cp:coreProperties>
</file>