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81" r:id="rId3"/>
    <p:sldId id="280" r:id="rId4"/>
    <p:sldId id="284" r:id="rId5"/>
    <p:sldId id="282" r:id="rId6"/>
    <p:sldId id="283" r:id="rId7"/>
    <p:sldId id="286" r:id="rId8"/>
    <p:sldId id="259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8" autoAdjust="0"/>
  </p:normalViewPr>
  <p:slideViewPr>
    <p:cSldViewPr>
      <p:cViewPr varScale="1">
        <p:scale>
          <a:sx n="74" d="100"/>
          <a:sy n="74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82A78-5CB1-467E-8676-C98205040A0A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8A6B7-635D-466C-B397-EC57277B4DF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Как долго ты выполняешь домашние задания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?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74CE3355-5846-4E0E-9CE3-6F03D8B72301}" type="parTrans" cxnId="{6A1B346C-9F24-4D98-9127-78C80CFADB73}">
      <dgm:prSet/>
      <dgm:spPr/>
      <dgm:t>
        <a:bodyPr/>
        <a:lstStyle/>
        <a:p>
          <a:endParaRPr lang="ru-RU"/>
        </a:p>
      </dgm:t>
    </dgm:pt>
    <dgm:pt modelId="{B6307441-E88C-414E-B715-7BD54FC9004B}" type="sibTrans" cxnId="{6A1B346C-9F24-4D98-9127-78C80CFADB73}">
      <dgm:prSet/>
      <dgm:spPr/>
      <dgm:t>
        <a:bodyPr/>
        <a:lstStyle/>
        <a:p>
          <a:endParaRPr lang="ru-RU"/>
        </a:p>
      </dgm:t>
    </dgm:pt>
    <dgm:pt modelId="{749C1D82-73B0-4071-B15C-282BBF4ACF81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1 час -56,8%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BC7BF7C0-375A-4507-A85E-80179B7C152B}" type="parTrans" cxnId="{E9266E0E-A072-4470-B59C-91F5DECB142A}">
      <dgm:prSet/>
      <dgm:spPr/>
      <dgm:t>
        <a:bodyPr/>
        <a:lstStyle/>
        <a:p>
          <a:endParaRPr lang="ru-RU"/>
        </a:p>
      </dgm:t>
    </dgm:pt>
    <dgm:pt modelId="{71C7D4EF-EA86-4F6A-B30C-1BE87A058337}" type="sibTrans" cxnId="{E9266E0E-A072-4470-B59C-91F5DECB142A}">
      <dgm:prSet/>
      <dgm:spPr/>
      <dgm:t>
        <a:bodyPr/>
        <a:lstStyle/>
        <a:p>
          <a:endParaRPr lang="ru-RU"/>
        </a:p>
      </dgm:t>
    </dgm:pt>
    <dgm:pt modelId="{6033573C-CF0F-41E0-95CC-455AF3FE8354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2 часа-27%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D393FD7B-8B21-4553-B96C-212FC73044C1}" type="sibTrans" cxnId="{91C6D678-2D6C-4F2A-BBC7-BBBD2B5488F8}">
      <dgm:prSet/>
      <dgm:spPr/>
      <dgm:t>
        <a:bodyPr/>
        <a:lstStyle/>
        <a:p>
          <a:endParaRPr lang="ru-RU"/>
        </a:p>
      </dgm:t>
    </dgm:pt>
    <dgm:pt modelId="{238DF2CF-507F-46FD-85DE-D013E4C544A3}" type="parTrans" cxnId="{91C6D678-2D6C-4F2A-BBC7-BBBD2B5488F8}">
      <dgm:prSet/>
      <dgm:spPr/>
      <dgm:t>
        <a:bodyPr/>
        <a:lstStyle/>
        <a:p>
          <a:endParaRPr lang="ru-RU"/>
        </a:p>
      </dgm:t>
    </dgm:pt>
    <dgm:pt modelId="{B9B666CC-D47B-478A-A016-A9434C83ADBE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3 часа -16,2%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6CB556B9-37B0-4BDC-99DC-E7CDFABEBFD7}" type="parTrans" cxnId="{BE15D2E7-F438-462E-BD5F-14F5EAE9FE2E}">
      <dgm:prSet/>
      <dgm:spPr/>
      <dgm:t>
        <a:bodyPr/>
        <a:lstStyle/>
        <a:p>
          <a:endParaRPr lang="ru-RU"/>
        </a:p>
      </dgm:t>
    </dgm:pt>
    <dgm:pt modelId="{66A4D272-9B23-493D-B3D5-9ED69B6F8B18}" type="sibTrans" cxnId="{BE15D2E7-F438-462E-BD5F-14F5EAE9FE2E}">
      <dgm:prSet/>
      <dgm:spPr/>
    </dgm:pt>
    <dgm:pt modelId="{619CB94C-E650-4659-B2D2-30AE14A0C5F8}" type="pres">
      <dgm:prSet presAssocID="{BB282A78-5CB1-467E-8676-C98205040A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A7D7C-2B94-4567-BD6C-79F87BD21BFD}" type="pres">
      <dgm:prSet presAssocID="{7D98A6B7-635D-466C-B397-EC57277B4DFF}" presName="root1" presStyleCnt="0"/>
      <dgm:spPr/>
    </dgm:pt>
    <dgm:pt modelId="{9765F4E3-CCD1-4643-947F-788550507969}" type="pres">
      <dgm:prSet presAssocID="{7D98A6B7-635D-466C-B397-EC57277B4DFF}" presName="LevelOneTextNode" presStyleLbl="node0" presStyleIdx="0" presStyleCnt="1" custScaleY="2016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D9EEC-2166-4CFC-981D-20F494FA595D}" type="pres">
      <dgm:prSet presAssocID="{7D98A6B7-635D-466C-B397-EC57277B4DFF}" presName="level2hierChild" presStyleCnt="0"/>
      <dgm:spPr/>
    </dgm:pt>
    <dgm:pt modelId="{48C7449B-8B59-4F89-A196-9C3BA291C72C}" type="pres">
      <dgm:prSet presAssocID="{BC7BF7C0-375A-4507-A85E-80179B7C152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0DF10E14-3CDA-4996-BD0E-5004417B7EE0}" type="pres">
      <dgm:prSet presAssocID="{BC7BF7C0-375A-4507-A85E-80179B7C152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E35AAB8-A9B2-40CF-893B-8828F578C720}" type="pres">
      <dgm:prSet presAssocID="{749C1D82-73B0-4071-B15C-282BBF4ACF81}" presName="root2" presStyleCnt="0"/>
      <dgm:spPr/>
    </dgm:pt>
    <dgm:pt modelId="{60FA32F5-91F7-4B97-B263-A41FEB1492CC}" type="pres">
      <dgm:prSet presAssocID="{749C1D82-73B0-4071-B15C-282BBF4ACF8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EEE19-4F35-429E-958A-1A2A72CFCCD4}" type="pres">
      <dgm:prSet presAssocID="{749C1D82-73B0-4071-B15C-282BBF4ACF81}" presName="level3hierChild" presStyleCnt="0"/>
      <dgm:spPr/>
    </dgm:pt>
    <dgm:pt modelId="{A169D8B2-6DA3-4D0A-BE5C-9F525C2112D1}" type="pres">
      <dgm:prSet presAssocID="{238DF2CF-507F-46FD-85DE-D013E4C544A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CB0A61A8-9344-4485-9DA3-58BD84C5E704}" type="pres">
      <dgm:prSet presAssocID="{238DF2CF-507F-46FD-85DE-D013E4C544A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5C6C9DD-1519-44BF-97A7-CE388E7C3E9E}" type="pres">
      <dgm:prSet presAssocID="{6033573C-CF0F-41E0-95CC-455AF3FE8354}" presName="root2" presStyleCnt="0"/>
      <dgm:spPr/>
    </dgm:pt>
    <dgm:pt modelId="{B7BB8E93-33CC-435F-BE23-074C4E49C9B9}" type="pres">
      <dgm:prSet presAssocID="{6033573C-CF0F-41E0-95CC-455AF3FE835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A11AE5-CBFC-419A-9641-280123B6D0C8}" type="pres">
      <dgm:prSet presAssocID="{6033573C-CF0F-41E0-95CC-455AF3FE8354}" presName="level3hierChild" presStyleCnt="0"/>
      <dgm:spPr/>
    </dgm:pt>
    <dgm:pt modelId="{787BA15D-FFA4-4140-A802-18CCA5B21231}" type="pres">
      <dgm:prSet presAssocID="{6CB556B9-37B0-4BDC-99DC-E7CDFABEBFD7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4783753A-E00D-426F-8CE3-9F3828D88CDC}" type="pres">
      <dgm:prSet presAssocID="{6CB556B9-37B0-4BDC-99DC-E7CDFABEBFD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BF0937A-D36A-455D-8B50-0DE097D9F768}" type="pres">
      <dgm:prSet presAssocID="{B9B666CC-D47B-478A-A016-A9434C83ADBE}" presName="root2" presStyleCnt="0"/>
      <dgm:spPr/>
    </dgm:pt>
    <dgm:pt modelId="{5F55C3FA-CDA4-4A68-A667-39F34AB96661}" type="pres">
      <dgm:prSet presAssocID="{B9B666CC-D47B-478A-A016-A9434C83ADB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33D5B4-AC88-4E5C-B108-2A740B3A13C9}" type="pres">
      <dgm:prSet presAssocID="{B9B666CC-D47B-478A-A016-A9434C83ADBE}" presName="level3hierChild" presStyleCnt="0"/>
      <dgm:spPr/>
    </dgm:pt>
  </dgm:ptLst>
  <dgm:cxnLst>
    <dgm:cxn modelId="{6F62ABF8-C93E-4421-9513-290634F2FD9B}" type="presOf" srcId="{BC7BF7C0-375A-4507-A85E-80179B7C152B}" destId="{0DF10E14-3CDA-4996-BD0E-5004417B7EE0}" srcOrd="1" destOrd="0" presId="urn:microsoft.com/office/officeart/2005/8/layout/hierarchy2"/>
    <dgm:cxn modelId="{BE15D2E7-F438-462E-BD5F-14F5EAE9FE2E}" srcId="{7D98A6B7-635D-466C-B397-EC57277B4DFF}" destId="{B9B666CC-D47B-478A-A016-A9434C83ADBE}" srcOrd="2" destOrd="0" parTransId="{6CB556B9-37B0-4BDC-99DC-E7CDFABEBFD7}" sibTransId="{66A4D272-9B23-493D-B3D5-9ED69B6F8B18}"/>
    <dgm:cxn modelId="{7B1E3061-7B26-4C08-91D7-19EA12498E7A}" type="presOf" srcId="{749C1D82-73B0-4071-B15C-282BBF4ACF81}" destId="{60FA32F5-91F7-4B97-B263-A41FEB1492CC}" srcOrd="0" destOrd="0" presId="urn:microsoft.com/office/officeart/2005/8/layout/hierarchy2"/>
    <dgm:cxn modelId="{2A679BF1-3A23-4978-9B06-308FE81692AE}" type="presOf" srcId="{6033573C-CF0F-41E0-95CC-455AF3FE8354}" destId="{B7BB8E93-33CC-435F-BE23-074C4E49C9B9}" srcOrd="0" destOrd="0" presId="urn:microsoft.com/office/officeart/2005/8/layout/hierarchy2"/>
    <dgm:cxn modelId="{26CBBE7E-C111-4C15-BA75-52E9AE976E92}" type="presOf" srcId="{BC7BF7C0-375A-4507-A85E-80179B7C152B}" destId="{48C7449B-8B59-4F89-A196-9C3BA291C72C}" srcOrd="0" destOrd="0" presId="urn:microsoft.com/office/officeart/2005/8/layout/hierarchy2"/>
    <dgm:cxn modelId="{A2A022EA-4F96-471C-9301-97F730E8FA7E}" type="presOf" srcId="{238DF2CF-507F-46FD-85DE-D013E4C544A3}" destId="{CB0A61A8-9344-4485-9DA3-58BD84C5E704}" srcOrd="1" destOrd="0" presId="urn:microsoft.com/office/officeart/2005/8/layout/hierarchy2"/>
    <dgm:cxn modelId="{8440E620-59D5-4906-B079-69118AA03764}" type="presOf" srcId="{6CB556B9-37B0-4BDC-99DC-E7CDFABEBFD7}" destId="{4783753A-E00D-426F-8CE3-9F3828D88CDC}" srcOrd="1" destOrd="0" presId="urn:microsoft.com/office/officeart/2005/8/layout/hierarchy2"/>
    <dgm:cxn modelId="{9E5AD896-8A6A-4324-BBD7-D201C712D58E}" type="presOf" srcId="{6CB556B9-37B0-4BDC-99DC-E7CDFABEBFD7}" destId="{787BA15D-FFA4-4140-A802-18CCA5B21231}" srcOrd="0" destOrd="0" presId="urn:microsoft.com/office/officeart/2005/8/layout/hierarchy2"/>
    <dgm:cxn modelId="{6A1B346C-9F24-4D98-9127-78C80CFADB73}" srcId="{BB282A78-5CB1-467E-8676-C98205040A0A}" destId="{7D98A6B7-635D-466C-B397-EC57277B4DFF}" srcOrd="0" destOrd="0" parTransId="{74CE3355-5846-4E0E-9CE3-6F03D8B72301}" sibTransId="{B6307441-E88C-414E-B715-7BD54FC9004B}"/>
    <dgm:cxn modelId="{6FB94C16-91B0-42A6-9B1A-B4F38E036838}" type="presOf" srcId="{7D98A6B7-635D-466C-B397-EC57277B4DFF}" destId="{9765F4E3-CCD1-4643-947F-788550507969}" srcOrd="0" destOrd="0" presId="urn:microsoft.com/office/officeart/2005/8/layout/hierarchy2"/>
    <dgm:cxn modelId="{58A2C862-8BC6-4A7B-B8FA-DFE6117347CE}" type="presOf" srcId="{B9B666CC-D47B-478A-A016-A9434C83ADBE}" destId="{5F55C3FA-CDA4-4A68-A667-39F34AB96661}" srcOrd="0" destOrd="0" presId="urn:microsoft.com/office/officeart/2005/8/layout/hierarchy2"/>
    <dgm:cxn modelId="{91C6D678-2D6C-4F2A-BBC7-BBBD2B5488F8}" srcId="{7D98A6B7-635D-466C-B397-EC57277B4DFF}" destId="{6033573C-CF0F-41E0-95CC-455AF3FE8354}" srcOrd="1" destOrd="0" parTransId="{238DF2CF-507F-46FD-85DE-D013E4C544A3}" sibTransId="{D393FD7B-8B21-4553-B96C-212FC73044C1}"/>
    <dgm:cxn modelId="{E9266E0E-A072-4470-B59C-91F5DECB142A}" srcId="{7D98A6B7-635D-466C-B397-EC57277B4DFF}" destId="{749C1D82-73B0-4071-B15C-282BBF4ACF81}" srcOrd="0" destOrd="0" parTransId="{BC7BF7C0-375A-4507-A85E-80179B7C152B}" sibTransId="{71C7D4EF-EA86-4F6A-B30C-1BE87A058337}"/>
    <dgm:cxn modelId="{C237A11E-326D-43AF-BABE-2B8322595FBF}" type="presOf" srcId="{BB282A78-5CB1-467E-8676-C98205040A0A}" destId="{619CB94C-E650-4659-B2D2-30AE14A0C5F8}" srcOrd="0" destOrd="0" presId="urn:microsoft.com/office/officeart/2005/8/layout/hierarchy2"/>
    <dgm:cxn modelId="{F483B2EB-0C8F-448C-851C-431ED17D2F95}" type="presOf" srcId="{238DF2CF-507F-46FD-85DE-D013E4C544A3}" destId="{A169D8B2-6DA3-4D0A-BE5C-9F525C2112D1}" srcOrd="0" destOrd="0" presId="urn:microsoft.com/office/officeart/2005/8/layout/hierarchy2"/>
    <dgm:cxn modelId="{149B1CED-3621-46E3-B3C2-CABEF0DEE8F7}" type="presParOf" srcId="{619CB94C-E650-4659-B2D2-30AE14A0C5F8}" destId="{23FA7D7C-2B94-4567-BD6C-79F87BD21BFD}" srcOrd="0" destOrd="0" presId="urn:microsoft.com/office/officeart/2005/8/layout/hierarchy2"/>
    <dgm:cxn modelId="{5EB02F5A-C22D-4D89-94EF-F8F5DCF90741}" type="presParOf" srcId="{23FA7D7C-2B94-4567-BD6C-79F87BD21BFD}" destId="{9765F4E3-CCD1-4643-947F-788550507969}" srcOrd="0" destOrd="0" presId="urn:microsoft.com/office/officeart/2005/8/layout/hierarchy2"/>
    <dgm:cxn modelId="{6240EA24-29BD-475E-9216-3FE3B08FC311}" type="presParOf" srcId="{23FA7D7C-2B94-4567-BD6C-79F87BD21BFD}" destId="{8BAD9EEC-2166-4CFC-981D-20F494FA595D}" srcOrd="1" destOrd="0" presId="urn:microsoft.com/office/officeart/2005/8/layout/hierarchy2"/>
    <dgm:cxn modelId="{11C24A67-C575-4475-9603-5D77F4477FE0}" type="presParOf" srcId="{8BAD9EEC-2166-4CFC-981D-20F494FA595D}" destId="{48C7449B-8B59-4F89-A196-9C3BA291C72C}" srcOrd="0" destOrd="0" presId="urn:microsoft.com/office/officeart/2005/8/layout/hierarchy2"/>
    <dgm:cxn modelId="{E8AF0B6C-00BE-4532-88E7-2E843AC33E5E}" type="presParOf" srcId="{48C7449B-8B59-4F89-A196-9C3BA291C72C}" destId="{0DF10E14-3CDA-4996-BD0E-5004417B7EE0}" srcOrd="0" destOrd="0" presId="urn:microsoft.com/office/officeart/2005/8/layout/hierarchy2"/>
    <dgm:cxn modelId="{5A68AC37-46D2-4C80-94A4-6A0750487BF8}" type="presParOf" srcId="{8BAD9EEC-2166-4CFC-981D-20F494FA595D}" destId="{7E35AAB8-A9B2-40CF-893B-8828F578C720}" srcOrd="1" destOrd="0" presId="urn:microsoft.com/office/officeart/2005/8/layout/hierarchy2"/>
    <dgm:cxn modelId="{AE46AE57-8DD7-4592-8667-5E51F148DA92}" type="presParOf" srcId="{7E35AAB8-A9B2-40CF-893B-8828F578C720}" destId="{60FA32F5-91F7-4B97-B263-A41FEB1492CC}" srcOrd="0" destOrd="0" presId="urn:microsoft.com/office/officeart/2005/8/layout/hierarchy2"/>
    <dgm:cxn modelId="{065E652E-0529-41E6-B98D-A89B32D9218E}" type="presParOf" srcId="{7E35AAB8-A9B2-40CF-893B-8828F578C720}" destId="{F25EEE19-4F35-429E-958A-1A2A72CFCCD4}" srcOrd="1" destOrd="0" presId="urn:microsoft.com/office/officeart/2005/8/layout/hierarchy2"/>
    <dgm:cxn modelId="{3145ABDF-5FC6-4ACB-87C9-9C566AA11EEC}" type="presParOf" srcId="{8BAD9EEC-2166-4CFC-981D-20F494FA595D}" destId="{A169D8B2-6DA3-4D0A-BE5C-9F525C2112D1}" srcOrd="2" destOrd="0" presId="urn:microsoft.com/office/officeart/2005/8/layout/hierarchy2"/>
    <dgm:cxn modelId="{9E3CC771-2E33-43CF-9EFE-73B03ED4364C}" type="presParOf" srcId="{A169D8B2-6DA3-4D0A-BE5C-9F525C2112D1}" destId="{CB0A61A8-9344-4485-9DA3-58BD84C5E704}" srcOrd="0" destOrd="0" presId="urn:microsoft.com/office/officeart/2005/8/layout/hierarchy2"/>
    <dgm:cxn modelId="{BC5369EA-9FCF-4017-BFB5-4ED3ECA9FA39}" type="presParOf" srcId="{8BAD9EEC-2166-4CFC-981D-20F494FA595D}" destId="{05C6C9DD-1519-44BF-97A7-CE388E7C3E9E}" srcOrd="3" destOrd="0" presId="urn:microsoft.com/office/officeart/2005/8/layout/hierarchy2"/>
    <dgm:cxn modelId="{A75128C5-B783-433E-9B35-8BD69B8E1B7E}" type="presParOf" srcId="{05C6C9DD-1519-44BF-97A7-CE388E7C3E9E}" destId="{B7BB8E93-33CC-435F-BE23-074C4E49C9B9}" srcOrd="0" destOrd="0" presId="urn:microsoft.com/office/officeart/2005/8/layout/hierarchy2"/>
    <dgm:cxn modelId="{00231707-5090-431A-882E-AAA661162D8F}" type="presParOf" srcId="{05C6C9DD-1519-44BF-97A7-CE388E7C3E9E}" destId="{53A11AE5-CBFC-419A-9641-280123B6D0C8}" srcOrd="1" destOrd="0" presId="urn:microsoft.com/office/officeart/2005/8/layout/hierarchy2"/>
    <dgm:cxn modelId="{21E77AC5-DC81-43A3-8175-A205D019FFC3}" type="presParOf" srcId="{8BAD9EEC-2166-4CFC-981D-20F494FA595D}" destId="{787BA15D-FFA4-4140-A802-18CCA5B21231}" srcOrd="4" destOrd="0" presId="urn:microsoft.com/office/officeart/2005/8/layout/hierarchy2"/>
    <dgm:cxn modelId="{54B749C1-FE53-4C43-9C72-6F70F0034D11}" type="presParOf" srcId="{787BA15D-FFA4-4140-A802-18CCA5B21231}" destId="{4783753A-E00D-426F-8CE3-9F3828D88CDC}" srcOrd="0" destOrd="0" presId="urn:microsoft.com/office/officeart/2005/8/layout/hierarchy2"/>
    <dgm:cxn modelId="{71559A45-46D0-4511-A7E8-A6C636BAF6A9}" type="presParOf" srcId="{8BAD9EEC-2166-4CFC-981D-20F494FA595D}" destId="{BBF0937A-D36A-455D-8B50-0DE097D9F768}" srcOrd="5" destOrd="0" presId="urn:microsoft.com/office/officeart/2005/8/layout/hierarchy2"/>
    <dgm:cxn modelId="{B1AA632F-32C5-4190-9955-8DC97546BD5F}" type="presParOf" srcId="{BBF0937A-D36A-455D-8B50-0DE097D9F768}" destId="{5F55C3FA-CDA4-4A68-A667-39F34AB96661}" srcOrd="0" destOrd="0" presId="urn:microsoft.com/office/officeart/2005/8/layout/hierarchy2"/>
    <dgm:cxn modelId="{2EEFF900-B62F-4387-9748-6C7239A50F38}" type="presParOf" srcId="{BBF0937A-D36A-455D-8B50-0DE097D9F768}" destId="{3933D5B4-AC88-4E5C-B108-2A740B3A13C9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282A78-5CB1-467E-8676-C98205040A0A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8A6B7-635D-466C-B397-EC57277B4DF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Есть ли  у тебя специальное место, где ты постоянно выполняешь домашние задания?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74CE3355-5846-4E0E-9CE3-6F03D8B72301}" type="parTrans" cxnId="{6A1B346C-9F24-4D98-9127-78C80CFADB73}">
      <dgm:prSet/>
      <dgm:spPr/>
      <dgm:t>
        <a:bodyPr/>
        <a:lstStyle/>
        <a:p>
          <a:endParaRPr lang="ru-RU"/>
        </a:p>
      </dgm:t>
    </dgm:pt>
    <dgm:pt modelId="{B6307441-E88C-414E-B715-7BD54FC9004B}" type="sibTrans" cxnId="{6A1B346C-9F24-4D98-9127-78C80CFADB73}">
      <dgm:prSet/>
      <dgm:spPr/>
      <dgm:t>
        <a:bodyPr/>
        <a:lstStyle/>
        <a:p>
          <a:endParaRPr lang="ru-RU"/>
        </a:p>
      </dgm:t>
    </dgm:pt>
    <dgm:pt modelId="{749C1D82-73B0-4071-B15C-282BBF4ACF81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Да – 89,1%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BC7BF7C0-375A-4507-A85E-80179B7C152B}" type="parTrans" cxnId="{E9266E0E-A072-4470-B59C-91F5DECB142A}">
      <dgm:prSet/>
      <dgm:spPr/>
      <dgm:t>
        <a:bodyPr/>
        <a:lstStyle/>
        <a:p>
          <a:endParaRPr lang="ru-RU"/>
        </a:p>
      </dgm:t>
    </dgm:pt>
    <dgm:pt modelId="{71C7D4EF-EA86-4F6A-B30C-1BE87A058337}" type="sibTrans" cxnId="{E9266E0E-A072-4470-B59C-91F5DECB142A}">
      <dgm:prSet/>
      <dgm:spPr/>
      <dgm:t>
        <a:bodyPr/>
        <a:lstStyle/>
        <a:p>
          <a:endParaRPr lang="ru-RU"/>
        </a:p>
      </dgm:t>
    </dgm:pt>
    <dgm:pt modelId="{6033573C-CF0F-41E0-95CC-455AF3FE835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Нет-10,8%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D393FD7B-8B21-4553-B96C-212FC73044C1}" type="sibTrans" cxnId="{91C6D678-2D6C-4F2A-BBC7-BBBD2B5488F8}">
      <dgm:prSet/>
      <dgm:spPr/>
      <dgm:t>
        <a:bodyPr/>
        <a:lstStyle/>
        <a:p>
          <a:endParaRPr lang="ru-RU"/>
        </a:p>
      </dgm:t>
    </dgm:pt>
    <dgm:pt modelId="{238DF2CF-507F-46FD-85DE-D013E4C544A3}" type="parTrans" cxnId="{91C6D678-2D6C-4F2A-BBC7-BBBD2B5488F8}">
      <dgm:prSet/>
      <dgm:spPr/>
      <dgm:t>
        <a:bodyPr/>
        <a:lstStyle/>
        <a:p>
          <a:endParaRPr lang="ru-RU"/>
        </a:p>
      </dgm:t>
    </dgm:pt>
    <dgm:pt modelId="{619CB94C-E650-4659-B2D2-30AE14A0C5F8}" type="pres">
      <dgm:prSet presAssocID="{BB282A78-5CB1-467E-8676-C98205040A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A7D7C-2B94-4567-BD6C-79F87BD21BFD}" type="pres">
      <dgm:prSet presAssocID="{7D98A6B7-635D-466C-B397-EC57277B4DFF}" presName="root1" presStyleCnt="0"/>
      <dgm:spPr/>
    </dgm:pt>
    <dgm:pt modelId="{9765F4E3-CCD1-4643-947F-788550507969}" type="pres">
      <dgm:prSet presAssocID="{7D98A6B7-635D-466C-B397-EC57277B4DFF}" presName="LevelOneTextNode" presStyleLbl="node0" presStyleIdx="0" presStyleCnt="1" custScaleY="211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D9EEC-2166-4CFC-981D-20F494FA595D}" type="pres">
      <dgm:prSet presAssocID="{7D98A6B7-635D-466C-B397-EC57277B4DFF}" presName="level2hierChild" presStyleCnt="0"/>
      <dgm:spPr/>
    </dgm:pt>
    <dgm:pt modelId="{48C7449B-8B59-4F89-A196-9C3BA291C72C}" type="pres">
      <dgm:prSet presAssocID="{BC7BF7C0-375A-4507-A85E-80179B7C152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DF10E14-3CDA-4996-BD0E-5004417B7EE0}" type="pres">
      <dgm:prSet presAssocID="{BC7BF7C0-375A-4507-A85E-80179B7C152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E35AAB8-A9B2-40CF-893B-8828F578C720}" type="pres">
      <dgm:prSet presAssocID="{749C1D82-73B0-4071-B15C-282BBF4ACF81}" presName="root2" presStyleCnt="0"/>
      <dgm:spPr/>
    </dgm:pt>
    <dgm:pt modelId="{60FA32F5-91F7-4B97-B263-A41FEB1492CC}" type="pres">
      <dgm:prSet presAssocID="{749C1D82-73B0-4071-B15C-282BBF4ACF8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EEE19-4F35-429E-958A-1A2A72CFCCD4}" type="pres">
      <dgm:prSet presAssocID="{749C1D82-73B0-4071-B15C-282BBF4ACF81}" presName="level3hierChild" presStyleCnt="0"/>
      <dgm:spPr/>
    </dgm:pt>
    <dgm:pt modelId="{A169D8B2-6DA3-4D0A-BE5C-9F525C2112D1}" type="pres">
      <dgm:prSet presAssocID="{238DF2CF-507F-46FD-85DE-D013E4C544A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B0A61A8-9344-4485-9DA3-58BD84C5E704}" type="pres">
      <dgm:prSet presAssocID="{238DF2CF-507F-46FD-85DE-D013E4C544A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5C6C9DD-1519-44BF-97A7-CE388E7C3E9E}" type="pres">
      <dgm:prSet presAssocID="{6033573C-CF0F-41E0-95CC-455AF3FE8354}" presName="root2" presStyleCnt="0"/>
      <dgm:spPr/>
    </dgm:pt>
    <dgm:pt modelId="{B7BB8E93-33CC-435F-BE23-074C4E49C9B9}" type="pres">
      <dgm:prSet presAssocID="{6033573C-CF0F-41E0-95CC-455AF3FE835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A11AE5-CBFC-419A-9641-280123B6D0C8}" type="pres">
      <dgm:prSet presAssocID="{6033573C-CF0F-41E0-95CC-455AF3FE8354}" presName="level3hierChild" presStyleCnt="0"/>
      <dgm:spPr/>
    </dgm:pt>
  </dgm:ptLst>
  <dgm:cxnLst>
    <dgm:cxn modelId="{95DE0050-99AA-4B8A-B347-B7CD400DDB92}" type="presOf" srcId="{6033573C-CF0F-41E0-95CC-455AF3FE8354}" destId="{B7BB8E93-33CC-435F-BE23-074C4E49C9B9}" srcOrd="0" destOrd="0" presId="urn:microsoft.com/office/officeart/2005/8/layout/hierarchy2"/>
    <dgm:cxn modelId="{62FF3B85-C935-4E00-AF4D-01456EB60A31}" type="presOf" srcId="{238DF2CF-507F-46FD-85DE-D013E4C544A3}" destId="{A169D8B2-6DA3-4D0A-BE5C-9F525C2112D1}" srcOrd="0" destOrd="0" presId="urn:microsoft.com/office/officeart/2005/8/layout/hierarchy2"/>
    <dgm:cxn modelId="{E9266E0E-A072-4470-B59C-91F5DECB142A}" srcId="{7D98A6B7-635D-466C-B397-EC57277B4DFF}" destId="{749C1D82-73B0-4071-B15C-282BBF4ACF81}" srcOrd="0" destOrd="0" parTransId="{BC7BF7C0-375A-4507-A85E-80179B7C152B}" sibTransId="{71C7D4EF-EA86-4F6A-B30C-1BE87A058337}"/>
    <dgm:cxn modelId="{6A1B346C-9F24-4D98-9127-78C80CFADB73}" srcId="{BB282A78-5CB1-467E-8676-C98205040A0A}" destId="{7D98A6B7-635D-466C-B397-EC57277B4DFF}" srcOrd="0" destOrd="0" parTransId="{74CE3355-5846-4E0E-9CE3-6F03D8B72301}" sibTransId="{B6307441-E88C-414E-B715-7BD54FC9004B}"/>
    <dgm:cxn modelId="{D9127732-991F-444E-85A7-924CF8F617C6}" type="presOf" srcId="{7D98A6B7-635D-466C-B397-EC57277B4DFF}" destId="{9765F4E3-CCD1-4643-947F-788550507969}" srcOrd="0" destOrd="0" presId="urn:microsoft.com/office/officeart/2005/8/layout/hierarchy2"/>
    <dgm:cxn modelId="{1EEA6315-6777-4F4D-B8DB-CC404F8D5BAF}" type="presOf" srcId="{BC7BF7C0-375A-4507-A85E-80179B7C152B}" destId="{0DF10E14-3CDA-4996-BD0E-5004417B7EE0}" srcOrd="1" destOrd="0" presId="urn:microsoft.com/office/officeart/2005/8/layout/hierarchy2"/>
    <dgm:cxn modelId="{ED37A6C1-0B9F-42DC-B467-FF173FED301C}" type="presOf" srcId="{BB282A78-5CB1-467E-8676-C98205040A0A}" destId="{619CB94C-E650-4659-B2D2-30AE14A0C5F8}" srcOrd="0" destOrd="0" presId="urn:microsoft.com/office/officeart/2005/8/layout/hierarchy2"/>
    <dgm:cxn modelId="{D8711887-AB42-476D-B327-A795877C742B}" type="presOf" srcId="{749C1D82-73B0-4071-B15C-282BBF4ACF81}" destId="{60FA32F5-91F7-4B97-B263-A41FEB1492CC}" srcOrd="0" destOrd="0" presId="urn:microsoft.com/office/officeart/2005/8/layout/hierarchy2"/>
    <dgm:cxn modelId="{91C6D678-2D6C-4F2A-BBC7-BBBD2B5488F8}" srcId="{7D98A6B7-635D-466C-B397-EC57277B4DFF}" destId="{6033573C-CF0F-41E0-95CC-455AF3FE8354}" srcOrd="1" destOrd="0" parTransId="{238DF2CF-507F-46FD-85DE-D013E4C544A3}" sibTransId="{D393FD7B-8B21-4553-B96C-212FC73044C1}"/>
    <dgm:cxn modelId="{47CD9136-8C41-4A4C-8A8C-93530D6557DB}" type="presOf" srcId="{BC7BF7C0-375A-4507-A85E-80179B7C152B}" destId="{48C7449B-8B59-4F89-A196-9C3BA291C72C}" srcOrd="0" destOrd="0" presId="urn:microsoft.com/office/officeart/2005/8/layout/hierarchy2"/>
    <dgm:cxn modelId="{717C8285-D0BD-4646-A036-BB9136484759}" type="presOf" srcId="{238DF2CF-507F-46FD-85DE-D013E4C544A3}" destId="{CB0A61A8-9344-4485-9DA3-58BD84C5E704}" srcOrd="1" destOrd="0" presId="urn:microsoft.com/office/officeart/2005/8/layout/hierarchy2"/>
    <dgm:cxn modelId="{0042DD23-BF45-4FB7-B8F1-3497B80DA5DA}" type="presParOf" srcId="{619CB94C-E650-4659-B2D2-30AE14A0C5F8}" destId="{23FA7D7C-2B94-4567-BD6C-79F87BD21BFD}" srcOrd="0" destOrd="0" presId="urn:microsoft.com/office/officeart/2005/8/layout/hierarchy2"/>
    <dgm:cxn modelId="{0A651C84-78A5-4266-9F5E-9A5740B5DCFC}" type="presParOf" srcId="{23FA7D7C-2B94-4567-BD6C-79F87BD21BFD}" destId="{9765F4E3-CCD1-4643-947F-788550507969}" srcOrd="0" destOrd="0" presId="urn:microsoft.com/office/officeart/2005/8/layout/hierarchy2"/>
    <dgm:cxn modelId="{8197508E-78C3-4796-9E22-EF0FE4FB9E89}" type="presParOf" srcId="{23FA7D7C-2B94-4567-BD6C-79F87BD21BFD}" destId="{8BAD9EEC-2166-4CFC-981D-20F494FA595D}" srcOrd="1" destOrd="0" presId="urn:microsoft.com/office/officeart/2005/8/layout/hierarchy2"/>
    <dgm:cxn modelId="{D4FAE48A-9A2D-4B6E-BA37-060BCD4992DC}" type="presParOf" srcId="{8BAD9EEC-2166-4CFC-981D-20F494FA595D}" destId="{48C7449B-8B59-4F89-A196-9C3BA291C72C}" srcOrd="0" destOrd="0" presId="urn:microsoft.com/office/officeart/2005/8/layout/hierarchy2"/>
    <dgm:cxn modelId="{29B0AF98-CCBD-46CF-8650-17D3749A27CC}" type="presParOf" srcId="{48C7449B-8B59-4F89-A196-9C3BA291C72C}" destId="{0DF10E14-3CDA-4996-BD0E-5004417B7EE0}" srcOrd="0" destOrd="0" presId="urn:microsoft.com/office/officeart/2005/8/layout/hierarchy2"/>
    <dgm:cxn modelId="{73D1E87F-8020-49CB-BFEE-E09B1477B5A7}" type="presParOf" srcId="{8BAD9EEC-2166-4CFC-981D-20F494FA595D}" destId="{7E35AAB8-A9B2-40CF-893B-8828F578C720}" srcOrd="1" destOrd="0" presId="urn:microsoft.com/office/officeart/2005/8/layout/hierarchy2"/>
    <dgm:cxn modelId="{89227F82-3E3D-425F-8E9F-E40560CCBC78}" type="presParOf" srcId="{7E35AAB8-A9B2-40CF-893B-8828F578C720}" destId="{60FA32F5-91F7-4B97-B263-A41FEB1492CC}" srcOrd="0" destOrd="0" presId="urn:microsoft.com/office/officeart/2005/8/layout/hierarchy2"/>
    <dgm:cxn modelId="{32CCC755-9E4D-41C0-BB7F-F80B9C1A6897}" type="presParOf" srcId="{7E35AAB8-A9B2-40CF-893B-8828F578C720}" destId="{F25EEE19-4F35-429E-958A-1A2A72CFCCD4}" srcOrd="1" destOrd="0" presId="urn:microsoft.com/office/officeart/2005/8/layout/hierarchy2"/>
    <dgm:cxn modelId="{BEDB212A-2359-444D-B892-E4A34E1A1C2F}" type="presParOf" srcId="{8BAD9EEC-2166-4CFC-981D-20F494FA595D}" destId="{A169D8B2-6DA3-4D0A-BE5C-9F525C2112D1}" srcOrd="2" destOrd="0" presId="urn:microsoft.com/office/officeart/2005/8/layout/hierarchy2"/>
    <dgm:cxn modelId="{CAB8B7AF-184A-4CC5-BF8F-8020E653FFF1}" type="presParOf" srcId="{A169D8B2-6DA3-4D0A-BE5C-9F525C2112D1}" destId="{CB0A61A8-9344-4485-9DA3-58BD84C5E704}" srcOrd="0" destOrd="0" presId="urn:microsoft.com/office/officeart/2005/8/layout/hierarchy2"/>
    <dgm:cxn modelId="{CE79DBF4-DFEB-469C-8815-C20B14B60135}" type="presParOf" srcId="{8BAD9EEC-2166-4CFC-981D-20F494FA595D}" destId="{05C6C9DD-1519-44BF-97A7-CE388E7C3E9E}" srcOrd="3" destOrd="0" presId="urn:microsoft.com/office/officeart/2005/8/layout/hierarchy2"/>
    <dgm:cxn modelId="{E8A82CA4-F81A-4635-9E64-023B85FA66DB}" type="presParOf" srcId="{05C6C9DD-1519-44BF-97A7-CE388E7C3E9E}" destId="{B7BB8E93-33CC-435F-BE23-074C4E49C9B9}" srcOrd="0" destOrd="0" presId="urn:microsoft.com/office/officeart/2005/8/layout/hierarchy2"/>
    <dgm:cxn modelId="{40A11968-3D9D-4583-B83B-BBE89FF311D4}" type="presParOf" srcId="{05C6C9DD-1519-44BF-97A7-CE388E7C3E9E}" destId="{53A11AE5-CBFC-419A-9641-280123B6D0C8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282A78-5CB1-467E-8676-C98205040A0A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8A6B7-635D-466C-B397-EC57277B4DF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Когда тебе трудно выполнять домашние задания, помогают ли тебе родители?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74CE3355-5846-4E0E-9CE3-6F03D8B72301}" type="parTrans" cxnId="{6A1B346C-9F24-4D98-9127-78C80CFADB73}">
      <dgm:prSet/>
      <dgm:spPr/>
      <dgm:t>
        <a:bodyPr/>
        <a:lstStyle/>
        <a:p>
          <a:endParaRPr lang="ru-RU"/>
        </a:p>
      </dgm:t>
    </dgm:pt>
    <dgm:pt modelId="{B6307441-E88C-414E-B715-7BD54FC9004B}" type="sibTrans" cxnId="{6A1B346C-9F24-4D98-9127-78C80CFADB73}">
      <dgm:prSet/>
      <dgm:spPr/>
      <dgm:t>
        <a:bodyPr/>
        <a:lstStyle/>
        <a:p>
          <a:endParaRPr lang="ru-RU"/>
        </a:p>
      </dgm:t>
    </dgm:pt>
    <dgm:pt modelId="{749C1D82-73B0-4071-B15C-282BBF4ACF81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Да – 81%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BC7BF7C0-375A-4507-A85E-80179B7C152B}" type="parTrans" cxnId="{E9266E0E-A072-4470-B59C-91F5DECB142A}">
      <dgm:prSet/>
      <dgm:spPr/>
      <dgm:t>
        <a:bodyPr/>
        <a:lstStyle/>
        <a:p>
          <a:endParaRPr lang="ru-RU"/>
        </a:p>
      </dgm:t>
    </dgm:pt>
    <dgm:pt modelId="{71C7D4EF-EA86-4F6A-B30C-1BE87A058337}" type="sibTrans" cxnId="{E9266E0E-A072-4470-B59C-91F5DECB142A}">
      <dgm:prSet/>
      <dgm:spPr/>
      <dgm:t>
        <a:bodyPr/>
        <a:lstStyle/>
        <a:p>
          <a:endParaRPr lang="ru-RU"/>
        </a:p>
      </dgm:t>
    </dgm:pt>
    <dgm:pt modelId="{6033573C-CF0F-41E0-95CC-455AF3FE835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Нет-18,9%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D393FD7B-8B21-4553-B96C-212FC73044C1}" type="sibTrans" cxnId="{91C6D678-2D6C-4F2A-BBC7-BBBD2B5488F8}">
      <dgm:prSet/>
      <dgm:spPr/>
      <dgm:t>
        <a:bodyPr/>
        <a:lstStyle/>
        <a:p>
          <a:endParaRPr lang="ru-RU"/>
        </a:p>
      </dgm:t>
    </dgm:pt>
    <dgm:pt modelId="{238DF2CF-507F-46FD-85DE-D013E4C544A3}" type="parTrans" cxnId="{91C6D678-2D6C-4F2A-BBC7-BBBD2B5488F8}">
      <dgm:prSet/>
      <dgm:spPr/>
      <dgm:t>
        <a:bodyPr/>
        <a:lstStyle/>
        <a:p>
          <a:endParaRPr lang="ru-RU"/>
        </a:p>
      </dgm:t>
    </dgm:pt>
    <dgm:pt modelId="{619CB94C-E650-4659-B2D2-30AE14A0C5F8}" type="pres">
      <dgm:prSet presAssocID="{BB282A78-5CB1-467E-8676-C98205040A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A7D7C-2B94-4567-BD6C-79F87BD21BFD}" type="pres">
      <dgm:prSet presAssocID="{7D98A6B7-635D-466C-B397-EC57277B4DFF}" presName="root1" presStyleCnt="0"/>
      <dgm:spPr/>
    </dgm:pt>
    <dgm:pt modelId="{9765F4E3-CCD1-4643-947F-788550507969}" type="pres">
      <dgm:prSet presAssocID="{7D98A6B7-635D-466C-B397-EC57277B4DFF}" presName="LevelOneTextNode" presStyleLbl="node0" presStyleIdx="0" presStyleCnt="1" custScaleY="211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D9EEC-2166-4CFC-981D-20F494FA595D}" type="pres">
      <dgm:prSet presAssocID="{7D98A6B7-635D-466C-B397-EC57277B4DFF}" presName="level2hierChild" presStyleCnt="0"/>
      <dgm:spPr/>
    </dgm:pt>
    <dgm:pt modelId="{48C7449B-8B59-4F89-A196-9C3BA291C72C}" type="pres">
      <dgm:prSet presAssocID="{BC7BF7C0-375A-4507-A85E-80179B7C152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DF10E14-3CDA-4996-BD0E-5004417B7EE0}" type="pres">
      <dgm:prSet presAssocID="{BC7BF7C0-375A-4507-A85E-80179B7C152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E35AAB8-A9B2-40CF-893B-8828F578C720}" type="pres">
      <dgm:prSet presAssocID="{749C1D82-73B0-4071-B15C-282BBF4ACF81}" presName="root2" presStyleCnt="0"/>
      <dgm:spPr/>
    </dgm:pt>
    <dgm:pt modelId="{60FA32F5-91F7-4B97-B263-A41FEB1492CC}" type="pres">
      <dgm:prSet presAssocID="{749C1D82-73B0-4071-B15C-282BBF4ACF81}" presName="LevelTwoTextNode" presStyleLbl="node2" presStyleIdx="0" presStyleCnt="2" custScaleY="53639" custLinFactNeighborX="-795" custLinFactNeighborY="-16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EEE19-4F35-429E-958A-1A2A72CFCCD4}" type="pres">
      <dgm:prSet presAssocID="{749C1D82-73B0-4071-B15C-282BBF4ACF81}" presName="level3hierChild" presStyleCnt="0"/>
      <dgm:spPr/>
    </dgm:pt>
    <dgm:pt modelId="{A169D8B2-6DA3-4D0A-BE5C-9F525C2112D1}" type="pres">
      <dgm:prSet presAssocID="{238DF2CF-507F-46FD-85DE-D013E4C544A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B0A61A8-9344-4485-9DA3-58BD84C5E704}" type="pres">
      <dgm:prSet presAssocID="{238DF2CF-507F-46FD-85DE-D013E4C544A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5C6C9DD-1519-44BF-97A7-CE388E7C3E9E}" type="pres">
      <dgm:prSet presAssocID="{6033573C-CF0F-41E0-95CC-455AF3FE8354}" presName="root2" presStyleCnt="0"/>
      <dgm:spPr/>
    </dgm:pt>
    <dgm:pt modelId="{B7BB8E93-33CC-435F-BE23-074C4E49C9B9}" type="pres">
      <dgm:prSet presAssocID="{6033573C-CF0F-41E0-95CC-455AF3FE8354}" presName="LevelTwoTextNode" presStyleLbl="node2" presStyleIdx="1" presStyleCnt="2" custScaleY="51989" custLinFactNeighborX="-795" custLinFactNeighborY="26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A11AE5-CBFC-419A-9641-280123B6D0C8}" type="pres">
      <dgm:prSet presAssocID="{6033573C-CF0F-41E0-95CC-455AF3FE8354}" presName="level3hierChild" presStyleCnt="0"/>
      <dgm:spPr/>
    </dgm:pt>
  </dgm:ptLst>
  <dgm:cxnLst>
    <dgm:cxn modelId="{B7987E7A-89C7-487E-A9B5-1D664CB4C46E}" type="presOf" srcId="{6033573C-CF0F-41E0-95CC-455AF3FE8354}" destId="{B7BB8E93-33CC-435F-BE23-074C4E49C9B9}" srcOrd="0" destOrd="0" presId="urn:microsoft.com/office/officeart/2005/8/layout/hierarchy2"/>
    <dgm:cxn modelId="{01475858-576D-48E8-BA61-31A14ECBC12D}" type="presOf" srcId="{238DF2CF-507F-46FD-85DE-D013E4C544A3}" destId="{CB0A61A8-9344-4485-9DA3-58BD84C5E704}" srcOrd="1" destOrd="0" presId="urn:microsoft.com/office/officeart/2005/8/layout/hierarchy2"/>
    <dgm:cxn modelId="{164E386B-19AB-41D4-9719-B70AFBADF673}" type="presOf" srcId="{7D98A6B7-635D-466C-B397-EC57277B4DFF}" destId="{9765F4E3-CCD1-4643-947F-788550507969}" srcOrd="0" destOrd="0" presId="urn:microsoft.com/office/officeart/2005/8/layout/hierarchy2"/>
    <dgm:cxn modelId="{E9266E0E-A072-4470-B59C-91F5DECB142A}" srcId="{7D98A6B7-635D-466C-B397-EC57277B4DFF}" destId="{749C1D82-73B0-4071-B15C-282BBF4ACF81}" srcOrd="0" destOrd="0" parTransId="{BC7BF7C0-375A-4507-A85E-80179B7C152B}" sibTransId="{71C7D4EF-EA86-4F6A-B30C-1BE87A058337}"/>
    <dgm:cxn modelId="{6A1B346C-9F24-4D98-9127-78C80CFADB73}" srcId="{BB282A78-5CB1-467E-8676-C98205040A0A}" destId="{7D98A6B7-635D-466C-B397-EC57277B4DFF}" srcOrd="0" destOrd="0" parTransId="{74CE3355-5846-4E0E-9CE3-6F03D8B72301}" sibTransId="{B6307441-E88C-414E-B715-7BD54FC9004B}"/>
    <dgm:cxn modelId="{F3D02BA6-262D-47F7-AD56-B6854FB0A198}" type="presOf" srcId="{749C1D82-73B0-4071-B15C-282BBF4ACF81}" destId="{60FA32F5-91F7-4B97-B263-A41FEB1492CC}" srcOrd="0" destOrd="0" presId="urn:microsoft.com/office/officeart/2005/8/layout/hierarchy2"/>
    <dgm:cxn modelId="{941DDA74-DB16-4036-92DD-6F51C1AE1194}" type="presOf" srcId="{BC7BF7C0-375A-4507-A85E-80179B7C152B}" destId="{0DF10E14-3CDA-4996-BD0E-5004417B7EE0}" srcOrd="1" destOrd="0" presId="urn:microsoft.com/office/officeart/2005/8/layout/hierarchy2"/>
    <dgm:cxn modelId="{1FE7E236-DBD6-4D51-9F4C-DE2DB07EC16C}" type="presOf" srcId="{BC7BF7C0-375A-4507-A85E-80179B7C152B}" destId="{48C7449B-8B59-4F89-A196-9C3BA291C72C}" srcOrd="0" destOrd="0" presId="urn:microsoft.com/office/officeart/2005/8/layout/hierarchy2"/>
    <dgm:cxn modelId="{F2D24BC6-2984-481B-B508-4862E8C8F88A}" type="presOf" srcId="{BB282A78-5CB1-467E-8676-C98205040A0A}" destId="{619CB94C-E650-4659-B2D2-30AE14A0C5F8}" srcOrd="0" destOrd="0" presId="urn:microsoft.com/office/officeart/2005/8/layout/hierarchy2"/>
    <dgm:cxn modelId="{64412406-3126-46AB-B5A2-F00637991138}" type="presOf" srcId="{238DF2CF-507F-46FD-85DE-D013E4C544A3}" destId="{A169D8B2-6DA3-4D0A-BE5C-9F525C2112D1}" srcOrd="0" destOrd="0" presId="urn:microsoft.com/office/officeart/2005/8/layout/hierarchy2"/>
    <dgm:cxn modelId="{91C6D678-2D6C-4F2A-BBC7-BBBD2B5488F8}" srcId="{7D98A6B7-635D-466C-B397-EC57277B4DFF}" destId="{6033573C-CF0F-41E0-95CC-455AF3FE8354}" srcOrd="1" destOrd="0" parTransId="{238DF2CF-507F-46FD-85DE-D013E4C544A3}" sibTransId="{D393FD7B-8B21-4553-B96C-212FC73044C1}"/>
    <dgm:cxn modelId="{949DD0DB-4600-4B17-834C-4D6E7F0EA18F}" type="presParOf" srcId="{619CB94C-E650-4659-B2D2-30AE14A0C5F8}" destId="{23FA7D7C-2B94-4567-BD6C-79F87BD21BFD}" srcOrd="0" destOrd="0" presId="urn:microsoft.com/office/officeart/2005/8/layout/hierarchy2"/>
    <dgm:cxn modelId="{9937968C-02D3-423E-9E73-B6A3C3801E14}" type="presParOf" srcId="{23FA7D7C-2B94-4567-BD6C-79F87BD21BFD}" destId="{9765F4E3-CCD1-4643-947F-788550507969}" srcOrd="0" destOrd="0" presId="urn:microsoft.com/office/officeart/2005/8/layout/hierarchy2"/>
    <dgm:cxn modelId="{B6376006-5A42-4341-BFCB-89C07DC8A2F6}" type="presParOf" srcId="{23FA7D7C-2B94-4567-BD6C-79F87BD21BFD}" destId="{8BAD9EEC-2166-4CFC-981D-20F494FA595D}" srcOrd="1" destOrd="0" presId="urn:microsoft.com/office/officeart/2005/8/layout/hierarchy2"/>
    <dgm:cxn modelId="{F81BAE00-6CAE-4AF0-9B63-DAE7FBA74AD5}" type="presParOf" srcId="{8BAD9EEC-2166-4CFC-981D-20F494FA595D}" destId="{48C7449B-8B59-4F89-A196-9C3BA291C72C}" srcOrd="0" destOrd="0" presId="urn:microsoft.com/office/officeart/2005/8/layout/hierarchy2"/>
    <dgm:cxn modelId="{C28DB2C9-7BCA-406B-8EFE-233DDC3F3FC2}" type="presParOf" srcId="{48C7449B-8B59-4F89-A196-9C3BA291C72C}" destId="{0DF10E14-3CDA-4996-BD0E-5004417B7EE0}" srcOrd="0" destOrd="0" presId="urn:microsoft.com/office/officeart/2005/8/layout/hierarchy2"/>
    <dgm:cxn modelId="{FF76F3B2-A1A1-4E8A-B196-AC9E8C0D4A9A}" type="presParOf" srcId="{8BAD9EEC-2166-4CFC-981D-20F494FA595D}" destId="{7E35AAB8-A9B2-40CF-893B-8828F578C720}" srcOrd="1" destOrd="0" presId="urn:microsoft.com/office/officeart/2005/8/layout/hierarchy2"/>
    <dgm:cxn modelId="{FD69BB61-FFCB-402B-A378-29E7FA5898AF}" type="presParOf" srcId="{7E35AAB8-A9B2-40CF-893B-8828F578C720}" destId="{60FA32F5-91F7-4B97-B263-A41FEB1492CC}" srcOrd="0" destOrd="0" presId="urn:microsoft.com/office/officeart/2005/8/layout/hierarchy2"/>
    <dgm:cxn modelId="{BD50342E-7611-45C6-A3D2-A41C2B8B26E4}" type="presParOf" srcId="{7E35AAB8-A9B2-40CF-893B-8828F578C720}" destId="{F25EEE19-4F35-429E-958A-1A2A72CFCCD4}" srcOrd="1" destOrd="0" presId="urn:microsoft.com/office/officeart/2005/8/layout/hierarchy2"/>
    <dgm:cxn modelId="{F685ED4A-85AF-4C57-9416-C2EB9C803DA1}" type="presParOf" srcId="{8BAD9EEC-2166-4CFC-981D-20F494FA595D}" destId="{A169D8B2-6DA3-4D0A-BE5C-9F525C2112D1}" srcOrd="2" destOrd="0" presId="urn:microsoft.com/office/officeart/2005/8/layout/hierarchy2"/>
    <dgm:cxn modelId="{D4733E64-55D8-48BE-A58F-831C052C3010}" type="presParOf" srcId="{A169D8B2-6DA3-4D0A-BE5C-9F525C2112D1}" destId="{CB0A61A8-9344-4485-9DA3-58BD84C5E704}" srcOrd="0" destOrd="0" presId="urn:microsoft.com/office/officeart/2005/8/layout/hierarchy2"/>
    <dgm:cxn modelId="{31453285-D149-4EE5-B013-DCD0D398497D}" type="presParOf" srcId="{8BAD9EEC-2166-4CFC-981D-20F494FA595D}" destId="{05C6C9DD-1519-44BF-97A7-CE388E7C3E9E}" srcOrd="3" destOrd="0" presId="urn:microsoft.com/office/officeart/2005/8/layout/hierarchy2"/>
    <dgm:cxn modelId="{7B09DCE5-1C8C-4445-8D52-C2993519A6B3}" type="presParOf" srcId="{05C6C9DD-1519-44BF-97A7-CE388E7C3E9E}" destId="{B7BB8E93-33CC-435F-BE23-074C4E49C9B9}" srcOrd="0" destOrd="0" presId="urn:microsoft.com/office/officeart/2005/8/layout/hierarchy2"/>
    <dgm:cxn modelId="{050BD420-473F-4093-838B-521ABB1AA96E}" type="presParOf" srcId="{05C6C9DD-1519-44BF-97A7-CE388E7C3E9E}" destId="{53A11AE5-CBFC-419A-9641-280123B6D0C8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282A78-5CB1-467E-8676-C98205040A0A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8A6B7-635D-466C-B397-EC57277B4DF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С какими предметами ты справляешься самостоятельно?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74CE3355-5846-4E0E-9CE3-6F03D8B72301}" type="parTrans" cxnId="{6A1B346C-9F24-4D98-9127-78C80CFADB73}">
      <dgm:prSet/>
      <dgm:spPr/>
      <dgm:t>
        <a:bodyPr/>
        <a:lstStyle/>
        <a:p>
          <a:endParaRPr lang="ru-RU"/>
        </a:p>
      </dgm:t>
    </dgm:pt>
    <dgm:pt modelId="{B6307441-E88C-414E-B715-7BD54FC9004B}" type="sibTrans" cxnId="{6A1B346C-9F24-4D98-9127-78C80CFADB73}">
      <dgm:prSet/>
      <dgm:spPr/>
      <dgm:t>
        <a:bodyPr/>
        <a:lstStyle/>
        <a:p>
          <a:endParaRPr lang="ru-RU"/>
        </a:p>
      </dgm:t>
    </dgm:pt>
    <dgm:pt modelId="{749C1D82-73B0-4071-B15C-282BBF4ACF81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Математика-50%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71C7D4EF-EA86-4F6A-B30C-1BE87A058337}" type="sibTrans" cxnId="{E9266E0E-A072-4470-B59C-91F5DECB142A}">
      <dgm:prSet/>
      <dgm:spPr/>
      <dgm:t>
        <a:bodyPr/>
        <a:lstStyle/>
        <a:p>
          <a:endParaRPr lang="ru-RU"/>
        </a:p>
      </dgm:t>
    </dgm:pt>
    <dgm:pt modelId="{BC7BF7C0-375A-4507-A85E-80179B7C152B}" type="parTrans" cxnId="{E9266E0E-A072-4470-B59C-91F5DECB142A}">
      <dgm:prSet/>
      <dgm:spPr/>
      <dgm:t>
        <a:bodyPr/>
        <a:lstStyle/>
        <a:p>
          <a:endParaRPr lang="ru-RU"/>
        </a:p>
      </dgm:t>
    </dgm:pt>
    <dgm:pt modelId="{6033573C-CF0F-41E0-95CC-455AF3FE835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Русский язык-38%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D393FD7B-8B21-4553-B96C-212FC73044C1}" type="sibTrans" cxnId="{91C6D678-2D6C-4F2A-BBC7-BBBD2B5488F8}">
      <dgm:prSet/>
      <dgm:spPr/>
      <dgm:t>
        <a:bodyPr/>
        <a:lstStyle/>
        <a:p>
          <a:endParaRPr lang="ru-RU"/>
        </a:p>
      </dgm:t>
    </dgm:pt>
    <dgm:pt modelId="{238DF2CF-507F-46FD-85DE-D013E4C544A3}" type="parTrans" cxnId="{91C6D678-2D6C-4F2A-BBC7-BBBD2B5488F8}">
      <dgm:prSet/>
      <dgm:spPr/>
      <dgm:t>
        <a:bodyPr/>
        <a:lstStyle/>
        <a:p>
          <a:endParaRPr lang="ru-RU"/>
        </a:p>
      </dgm:t>
    </dgm:pt>
    <dgm:pt modelId="{6B7B6C07-09B0-424A-A08E-5AEAA8ECECA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Чтение-47%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50FFCBCE-2640-4829-AFCF-AFA04070FE01}" type="parTrans" cxnId="{828D6983-A6E6-46AC-B17F-B11D3C0449A3}">
      <dgm:prSet/>
      <dgm:spPr/>
      <dgm:t>
        <a:bodyPr/>
        <a:lstStyle/>
        <a:p>
          <a:endParaRPr lang="ru-RU"/>
        </a:p>
      </dgm:t>
    </dgm:pt>
    <dgm:pt modelId="{9A69F959-63B9-4F45-AC8D-7196D91EF8E9}" type="sibTrans" cxnId="{828D6983-A6E6-46AC-B17F-B11D3C0449A3}">
      <dgm:prSet/>
      <dgm:spPr/>
      <dgm:t>
        <a:bodyPr/>
        <a:lstStyle/>
        <a:p>
          <a:endParaRPr lang="ru-RU"/>
        </a:p>
      </dgm:t>
    </dgm:pt>
    <dgm:pt modelId="{C0F59093-315C-444C-BCD7-766A3B17E86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Все-21,7%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F8BF706E-25CC-4CB0-BDA9-D518761A405C}" type="parTrans" cxnId="{E16F12BE-6569-454C-BC6A-A677CCBBFB6D}">
      <dgm:prSet/>
      <dgm:spPr/>
      <dgm:t>
        <a:bodyPr/>
        <a:lstStyle/>
        <a:p>
          <a:endParaRPr lang="ru-RU"/>
        </a:p>
      </dgm:t>
    </dgm:pt>
    <dgm:pt modelId="{A557A0CD-08A9-4FC1-A582-CF1BEB666DE0}" type="sibTrans" cxnId="{E16F12BE-6569-454C-BC6A-A677CCBBFB6D}">
      <dgm:prSet/>
      <dgm:spPr/>
      <dgm:t>
        <a:bodyPr/>
        <a:lstStyle/>
        <a:p>
          <a:endParaRPr lang="ru-RU"/>
        </a:p>
      </dgm:t>
    </dgm:pt>
    <dgm:pt modelId="{809BB387-41CD-4BE7-9660-53B16281BBA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Информатика-47%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E51A30B1-25AA-42B9-A9E1-0457AD1E718C}" type="parTrans" cxnId="{812646EA-C43C-462A-97E6-E3305087487C}">
      <dgm:prSet/>
      <dgm:spPr/>
      <dgm:t>
        <a:bodyPr/>
        <a:lstStyle/>
        <a:p>
          <a:endParaRPr lang="ru-RU"/>
        </a:p>
      </dgm:t>
    </dgm:pt>
    <dgm:pt modelId="{91B5168C-4964-4068-B044-FB79362447A1}" type="sibTrans" cxnId="{812646EA-C43C-462A-97E6-E3305087487C}">
      <dgm:prSet/>
      <dgm:spPr/>
      <dgm:t>
        <a:bodyPr/>
        <a:lstStyle/>
        <a:p>
          <a:endParaRPr lang="ru-RU"/>
        </a:p>
      </dgm:t>
    </dgm:pt>
    <dgm:pt modelId="{442E456D-A97D-46D5-A809-886637484907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Окружающий мир-19,4%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E53F491A-F301-43F2-8F60-D676FD0430E3}" type="parTrans" cxnId="{FA25B78F-40E1-481F-9B73-2E89C5D4F5C0}">
      <dgm:prSet/>
      <dgm:spPr/>
      <dgm:t>
        <a:bodyPr/>
        <a:lstStyle/>
        <a:p>
          <a:endParaRPr lang="ru-RU"/>
        </a:p>
      </dgm:t>
    </dgm:pt>
    <dgm:pt modelId="{143EDB9E-93F1-45E5-853B-F6AB44BFA51D}" type="sibTrans" cxnId="{FA25B78F-40E1-481F-9B73-2E89C5D4F5C0}">
      <dgm:prSet/>
      <dgm:spPr/>
      <dgm:t>
        <a:bodyPr/>
        <a:lstStyle/>
        <a:p>
          <a:endParaRPr lang="ru-RU"/>
        </a:p>
      </dgm:t>
    </dgm:pt>
    <dgm:pt modelId="{17A31E7E-02C9-463A-8292-CBC9944AB74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Английский язык-16,7%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AE85E934-10E2-4266-9B52-80E20B16F40C}" type="parTrans" cxnId="{87C04BBD-70EA-4695-977E-7A10973AB0EF}">
      <dgm:prSet/>
      <dgm:spPr/>
      <dgm:t>
        <a:bodyPr/>
        <a:lstStyle/>
        <a:p>
          <a:endParaRPr lang="ru-RU"/>
        </a:p>
      </dgm:t>
    </dgm:pt>
    <dgm:pt modelId="{30F865A9-D94B-445F-9BA7-A42801912698}" type="sibTrans" cxnId="{87C04BBD-70EA-4695-977E-7A10973AB0EF}">
      <dgm:prSet/>
      <dgm:spPr/>
      <dgm:t>
        <a:bodyPr/>
        <a:lstStyle/>
        <a:p>
          <a:endParaRPr lang="ru-RU"/>
        </a:p>
      </dgm:t>
    </dgm:pt>
    <dgm:pt modelId="{619CB94C-E650-4659-B2D2-30AE14A0C5F8}" type="pres">
      <dgm:prSet presAssocID="{BB282A78-5CB1-467E-8676-C98205040A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A7D7C-2B94-4567-BD6C-79F87BD21BFD}" type="pres">
      <dgm:prSet presAssocID="{7D98A6B7-635D-466C-B397-EC57277B4DFF}" presName="root1" presStyleCnt="0"/>
      <dgm:spPr/>
    </dgm:pt>
    <dgm:pt modelId="{9765F4E3-CCD1-4643-947F-788550507969}" type="pres">
      <dgm:prSet presAssocID="{7D98A6B7-635D-466C-B397-EC57277B4DFF}" presName="LevelOneTextNode" presStyleLbl="node0" presStyleIdx="0" presStyleCnt="1" custScaleX="345117" custScaleY="307277" custLinFactNeighborX="0" custLinFactNeighborY="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D9EEC-2166-4CFC-981D-20F494FA595D}" type="pres">
      <dgm:prSet presAssocID="{7D98A6B7-635D-466C-B397-EC57277B4DFF}" presName="level2hierChild" presStyleCnt="0"/>
      <dgm:spPr/>
    </dgm:pt>
    <dgm:pt modelId="{48C7449B-8B59-4F89-A196-9C3BA291C72C}" type="pres">
      <dgm:prSet presAssocID="{BC7BF7C0-375A-4507-A85E-80179B7C152B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0DF10E14-3CDA-4996-BD0E-5004417B7EE0}" type="pres">
      <dgm:prSet presAssocID="{BC7BF7C0-375A-4507-A85E-80179B7C152B}" presName="connTx" presStyleLbl="parChTrans1D2" presStyleIdx="0" presStyleCnt="7"/>
      <dgm:spPr/>
      <dgm:t>
        <a:bodyPr/>
        <a:lstStyle/>
        <a:p>
          <a:endParaRPr lang="ru-RU"/>
        </a:p>
      </dgm:t>
    </dgm:pt>
    <dgm:pt modelId="{7E35AAB8-A9B2-40CF-893B-8828F578C720}" type="pres">
      <dgm:prSet presAssocID="{749C1D82-73B0-4071-B15C-282BBF4ACF81}" presName="root2" presStyleCnt="0"/>
      <dgm:spPr/>
    </dgm:pt>
    <dgm:pt modelId="{60FA32F5-91F7-4B97-B263-A41FEB1492CC}" type="pres">
      <dgm:prSet presAssocID="{749C1D82-73B0-4071-B15C-282BBF4ACF81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EEE19-4F35-429E-958A-1A2A72CFCCD4}" type="pres">
      <dgm:prSet presAssocID="{749C1D82-73B0-4071-B15C-282BBF4ACF81}" presName="level3hierChild" presStyleCnt="0"/>
      <dgm:spPr/>
    </dgm:pt>
    <dgm:pt modelId="{A169D8B2-6DA3-4D0A-BE5C-9F525C2112D1}" type="pres">
      <dgm:prSet presAssocID="{238DF2CF-507F-46FD-85DE-D013E4C544A3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CB0A61A8-9344-4485-9DA3-58BD84C5E704}" type="pres">
      <dgm:prSet presAssocID="{238DF2CF-507F-46FD-85DE-D013E4C544A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05C6C9DD-1519-44BF-97A7-CE388E7C3E9E}" type="pres">
      <dgm:prSet presAssocID="{6033573C-CF0F-41E0-95CC-455AF3FE8354}" presName="root2" presStyleCnt="0"/>
      <dgm:spPr/>
    </dgm:pt>
    <dgm:pt modelId="{B7BB8E93-33CC-435F-BE23-074C4E49C9B9}" type="pres">
      <dgm:prSet presAssocID="{6033573C-CF0F-41E0-95CC-455AF3FE8354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A11AE5-CBFC-419A-9641-280123B6D0C8}" type="pres">
      <dgm:prSet presAssocID="{6033573C-CF0F-41E0-95CC-455AF3FE8354}" presName="level3hierChild" presStyleCnt="0"/>
      <dgm:spPr/>
    </dgm:pt>
    <dgm:pt modelId="{49C74744-0626-4DF5-8EB7-791C6B0677C6}" type="pres">
      <dgm:prSet presAssocID="{50FFCBCE-2640-4829-AFCF-AFA04070FE01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45F2029F-FEA5-4320-9352-6339B79B1DA1}" type="pres">
      <dgm:prSet presAssocID="{50FFCBCE-2640-4829-AFCF-AFA04070FE01}" presName="connTx" presStyleLbl="parChTrans1D2" presStyleIdx="2" presStyleCnt="7"/>
      <dgm:spPr/>
      <dgm:t>
        <a:bodyPr/>
        <a:lstStyle/>
        <a:p>
          <a:endParaRPr lang="ru-RU"/>
        </a:p>
      </dgm:t>
    </dgm:pt>
    <dgm:pt modelId="{F38BFBF4-0BF7-48BD-801F-CCB160082CE7}" type="pres">
      <dgm:prSet presAssocID="{6B7B6C07-09B0-424A-A08E-5AEAA8ECECA3}" presName="root2" presStyleCnt="0"/>
      <dgm:spPr/>
    </dgm:pt>
    <dgm:pt modelId="{B7EFE68A-259B-44AF-A15B-D80D4A9903D2}" type="pres">
      <dgm:prSet presAssocID="{6B7B6C07-09B0-424A-A08E-5AEAA8ECECA3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F3890C-56D4-42B4-A9DB-48CA229BFAE7}" type="pres">
      <dgm:prSet presAssocID="{6B7B6C07-09B0-424A-A08E-5AEAA8ECECA3}" presName="level3hierChild" presStyleCnt="0"/>
      <dgm:spPr/>
    </dgm:pt>
    <dgm:pt modelId="{8DB3EFB8-2795-48A6-A703-08B346354EB9}" type="pres">
      <dgm:prSet presAssocID="{F8BF706E-25CC-4CB0-BDA9-D518761A405C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21AADF27-766A-4B09-B109-EDE2C3A96C0F}" type="pres">
      <dgm:prSet presAssocID="{F8BF706E-25CC-4CB0-BDA9-D518761A405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A55E964-1774-46C2-B035-7402412A64B6}" type="pres">
      <dgm:prSet presAssocID="{C0F59093-315C-444C-BCD7-766A3B17E866}" presName="root2" presStyleCnt="0"/>
      <dgm:spPr/>
    </dgm:pt>
    <dgm:pt modelId="{A0EE5040-976F-4D3C-A26D-5E337963E1DE}" type="pres">
      <dgm:prSet presAssocID="{C0F59093-315C-444C-BCD7-766A3B17E866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DF86D4-B008-447A-88EA-CAC70E0549E2}" type="pres">
      <dgm:prSet presAssocID="{C0F59093-315C-444C-BCD7-766A3B17E866}" presName="level3hierChild" presStyleCnt="0"/>
      <dgm:spPr/>
    </dgm:pt>
    <dgm:pt modelId="{0779ED07-E560-43DC-ABBA-A1241A371A8C}" type="pres">
      <dgm:prSet presAssocID="{E51A30B1-25AA-42B9-A9E1-0457AD1E718C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F08BD3C4-6B12-4D4F-AC32-1B943DEA3974}" type="pres">
      <dgm:prSet presAssocID="{E51A30B1-25AA-42B9-A9E1-0457AD1E718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3B22F30C-CD48-498A-99DD-2B92817C5489}" type="pres">
      <dgm:prSet presAssocID="{809BB387-41CD-4BE7-9660-53B16281BBA4}" presName="root2" presStyleCnt="0"/>
      <dgm:spPr/>
    </dgm:pt>
    <dgm:pt modelId="{62E87059-3994-4A6C-9F1D-576047ABEB2E}" type="pres">
      <dgm:prSet presAssocID="{809BB387-41CD-4BE7-9660-53B16281BBA4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72AC09-F246-45CC-AE8E-A86D8444E950}" type="pres">
      <dgm:prSet presAssocID="{809BB387-41CD-4BE7-9660-53B16281BBA4}" presName="level3hierChild" presStyleCnt="0"/>
      <dgm:spPr/>
    </dgm:pt>
    <dgm:pt modelId="{4A19D3AA-29D9-47A9-AB22-ADDAC6A581A5}" type="pres">
      <dgm:prSet presAssocID="{E53F491A-F301-43F2-8F60-D676FD0430E3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A1779271-C08F-4E6D-A43A-EFCF4A439681}" type="pres">
      <dgm:prSet presAssocID="{E53F491A-F301-43F2-8F60-D676FD0430E3}" presName="connTx" presStyleLbl="parChTrans1D2" presStyleIdx="5" presStyleCnt="7"/>
      <dgm:spPr/>
      <dgm:t>
        <a:bodyPr/>
        <a:lstStyle/>
        <a:p>
          <a:endParaRPr lang="ru-RU"/>
        </a:p>
      </dgm:t>
    </dgm:pt>
    <dgm:pt modelId="{8EE992EE-89DF-4C02-BB42-5A9145B95D4C}" type="pres">
      <dgm:prSet presAssocID="{442E456D-A97D-46D5-A809-886637484907}" presName="root2" presStyleCnt="0"/>
      <dgm:spPr/>
    </dgm:pt>
    <dgm:pt modelId="{5A682B1C-A8A4-4CF2-ADFA-8498EDA9EFAB}" type="pres">
      <dgm:prSet presAssocID="{442E456D-A97D-46D5-A809-886637484907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4AA565-D2A7-4082-BCBC-7FAA117A2F12}" type="pres">
      <dgm:prSet presAssocID="{442E456D-A97D-46D5-A809-886637484907}" presName="level3hierChild" presStyleCnt="0"/>
      <dgm:spPr/>
    </dgm:pt>
    <dgm:pt modelId="{E5C154A3-3063-4321-8AC0-21FA98F679AF}" type="pres">
      <dgm:prSet presAssocID="{AE85E934-10E2-4266-9B52-80E20B16F40C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C8FD99CF-431F-4FDF-9101-94BC17FD2C4A}" type="pres">
      <dgm:prSet presAssocID="{AE85E934-10E2-4266-9B52-80E20B16F40C}" presName="connTx" presStyleLbl="parChTrans1D2" presStyleIdx="6" presStyleCnt="7"/>
      <dgm:spPr/>
      <dgm:t>
        <a:bodyPr/>
        <a:lstStyle/>
        <a:p>
          <a:endParaRPr lang="ru-RU"/>
        </a:p>
      </dgm:t>
    </dgm:pt>
    <dgm:pt modelId="{01E32373-1291-4237-82EA-6F5AE8AF778C}" type="pres">
      <dgm:prSet presAssocID="{17A31E7E-02C9-463A-8292-CBC9944AB743}" presName="root2" presStyleCnt="0"/>
      <dgm:spPr/>
    </dgm:pt>
    <dgm:pt modelId="{E297611F-2F80-4C30-BBFE-DC4ACFE9731F}" type="pres">
      <dgm:prSet presAssocID="{17A31E7E-02C9-463A-8292-CBC9944AB743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70F999-1ACE-4C1B-B28E-D1BF7D206524}" type="pres">
      <dgm:prSet presAssocID="{17A31E7E-02C9-463A-8292-CBC9944AB743}" presName="level3hierChild" presStyleCnt="0"/>
      <dgm:spPr/>
    </dgm:pt>
  </dgm:ptLst>
  <dgm:cxnLst>
    <dgm:cxn modelId="{A0B8C334-42CF-42CC-9197-7AF5E700C0EB}" type="presOf" srcId="{749C1D82-73B0-4071-B15C-282BBF4ACF81}" destId="{60FA32F5-91F7-4B97-B263-A41FEB1492CC}" srcOrd="0" destOrd="0" presId="urn:microsoft.com/office/officeart/2005/8/layout/hierarchy2"/>
    <dgm:cxn modelId="{C2BC1651-D3C5-4492-B00E-71877CE25CC6}" type="presOf" srcId="{50FFCBCE-2640-4829-AFCF-AFA04070FE01}" destId="{45F2029F-FEA5-4320-9352-6339B79B1DA1}" srcOrd="1" destOrd="0" presId="urn:microsoft.com/office/officeart/2005/8/layout/hierarchy2"/>
    <dgm:cxn modelId="{5FE848BF-1007-470C-AFE3-BD43F92F3570}" type="presOf" srcId="{F8BF706E-25CC-4CB0-BDA9-D518761A405C}" destId="{8DB3EFB8-2795-48A6-A703-08B346354EB9}" srcOrd="0" destOrd="0" presId="urn:microsoft.com/office/officeart/2005/8/layout/hierarchy2"/>
    <dgm:cxn modelId="{91C6D678-2D6C-4F2A-BBC7-BBBD2B5488F8}" srcId="{7D98A6B7-635D-466C-B397-EC57277B4DFF}" destId="{6033573C-CF0F-41E0-95CC-455AF3FE8354}" srcOrd="1" destOrd="0" parTransId="{238DF2CF-507F-46FD-85DE-D013E4C544A3}" sibTransId="{D393FD7B-8B21-4553-B96C-212FC73044C1}"/>
    <dgm:cxn modelId="{4204E3E6-5CD2-490B-B3C5-F02757A4AA2E}" type="presOf" srcId="{AE85E934-10E2-4266-9B52-80E20B16F40C}" destId="{E5C154A3-3063-4321-8AC0-21FA98F679AF}" srcOrd="0" destOrd="0" presId="urn:microsoft.com/office/officeart/2005/8/layout/hierarchy2"/>
    <dgm:cxn modelId="{E16F12BE-6569-454C-BC6A-A677CCBBFB6D}" srcId="{7D98A6B7-635D-466C-B397-EC57277B4DFF}" destId="{C0F59093-315C-444C-BCD7-766A3B17E866}" srcOrd="3" destOrd="0" parTransId="{F8BF706E-25CC-4CB0-BDA9-D518761A405C}" sibTransId="{A557A0CD-08A9-4FC1-A582-CF1BEB666DE0}"/>
    <dgm:cxn modelId="{120D82D2-D141-44B8-BF95-22AA970F5C57}" type="presOf" srcId="{442E456D-A97D-46D5-A809-886637484907}" destId="{5A682B1C-A8A4-4CF2-ADFA-8498EDA9EFAB}" srcOrd="0" destOrd="0" presId="urn:microsoft.com/office/officeart/2005/8/layout/hierarchy2"/>
    <dgm:cxn modelId="{ADBA74EB-5D03-4AEF-97F1-DF75E9B96203}" type="presOf" srcId="{17A31E7E-02C9-463A-8292-CBC9944AB743}" destId="{E297611F-2F80-4C30-BBFE-DC4ACFE9731F}" srcOrd="0" destOrd="0" presId="urn:microsoft.com/office/officeart/2005/8/layout/hierarchy2"/>
    <dgm:cxn modelId="{828D6983-A6E6-46AC-B17F-B11D3C0449A3}" srcId="{7D98A6B7-635D-466C-B397-EC57277B4DFF}" destId="{6B7B6C07-09B0-424A-A08E-5AEAA8ECECA3}" srcOrd="2" destOrd="0" parTransId="{50FFCBCE-2640-4829-AFCF-AFA04070FE01}" sibTransId="{9A69F959-63B9-4F45-AC8D-7196D91EF8E9}"/>
    <dgm:cxn modelId="{1725D950-B385-41EE-90DC-239727EB8C7A}" type="presOf" srcId="{AE85E934-10E2-4266-9B52-80E20B16F40C}" destId="{C8FD99CF-431F-4FDF-9101-94BC17FD2C4A}" srcOrd="1" destOrd="0" presId="urn:microsoft.com/office/officeart/2005/8/layout/hierarchy2"/>
    <dgm:cxn modelId="{72A00690-2501-4EDF-9133-29E12D006C5E}" type="presOf" srcId="{E51A30B1-25AA-42B9-A9E1-0457AD1E718C}" destId="{0779ED07-E560-43DC-ABBA-A1241A371A8C}" srcOrd="0" destOrd="0" presId="urn:microsoft.com/office/officeart/2005/8/layout/hierarchy2"/>
    <dgm:cxn modelId="{E8710D91-8AB4-45C2-ACDC-ECE06FC6E4C2}" type="presOf" srcId="{F8BF706E-25CC-4CB0-BDA9-D518761A405C}" destId="{21AADF27-766A-4B09-B109-EDE2C3A96C0F}" srcOrd="1" destOrd="0" presId="urn:microsoft.com/office/officeart/2005/8/layout/hierarchy2"/>
    <dgm:cxn modelId="{E522A44F-8ABC-4BAF-B600-A20E93CE64EF}" type="presOf" srcId="{238DF2CF-507F-46FD-85DE-D013E4C544A3}" destId="{CB0A61A8-9344-4485-9DA3-58BD84C5E704}" srcOrd="1" destOrd="0" presId="urn:microsoft.com/office/officeart/2005/8/layout/hierarchy2"/>
    <dgm:cxn modelId="{3A29A084-F8D8-4D8C-8617-90F3389843AB}" type="presOf" srcId="{238DF2CF-507F-46FD-85DE-D013E4C544A3}" destId="{A169D8B2-6DA3-4D0A-BE5C-9F525C2112D1}" srcOrd="0" destOrd="0" presId="urn:microsoft.com/office/officeart/2005/8/layout/hierarchy2"/>
    <dgm:cxn modelId="{C01FB334-0DBD-4CD8-A4EE-96B88E8C6D2F}" type="presOf" srcId="{6B7B6C07-09B0-424A-A08E-5AEAA8ECECA3}" destId="{B7EFE68A-259B-44AF-A15B-D80D4A9903D2}" srcOrd="0" destOrd="0" presId="urn:microsoft.com/office/officeart/2005/8/layout/hierarchy2"/>
    <dgm:cxn modelId="{6A1B346C-9F24-4D98-9127-78C80CFADB73}" srcId="{BB282A78-5CB1-467E-8676-C98205040A0A}" destId="{7D98A6B7-635D-466C-B397-EC57277B4DFF}" srcOrd="0" destOrd="0" parTransId="{74CE3355-5846-4E0E-9CE3-6F03D8B72301}" sibTransId="{B6307441-E88C-414E-B715-7BD54FC9004B}"/>
    <dgm:cxn modelId="{812646EA-C43C-462A-97E6-E3305087487C}" srcId="{7D98A6B7-635D-466C-B397-EC57277B4DFF}" destId="{809BB387-41CD-4BE7-9660-53B16281BBA4}" srcOrd="4" destOrd="0" parTransId="{E51A30B1-25AA-42B9-A9E1-0457AD1E718C}" sibTransId="{91B5168C-4964-4068-B044-FB79362447A1}"/>
    <dgm:cxn modelId="{FA25B78F-40E1-481F-9B73-2E89C5D4F5C0}" srcId="{7D98A6B7-635D-466C-B397-EC57277B4DFF}" destId="{442E456D-A97D-46D5-A809-886637484907}" srcOrd="5" destOrd="0" parTransId="{E53F491A-F301-43F2-8F60-D676FD0430E3}" sibTransId="{143EDB9E-93F1-45E5-853B-F6AB44BFA51D}"/>
    <dgm:cxn modelId="{0905279D-8506-43EE-9221-F92D2AB38C31}" type="presOf" srcId="{E51A30B1-25AA-42B9-A9E1-0457AD1E718C}" destId="{F08BD3C4-6B12-4D4F-AC32-1B943DEA3974}" srcOrd="1" destOrd="0" presId="urn:microsoft.com/office/officeart/2005/8/layout/hierarchy2"/>
    <dgm:cxn modelId="{C6187DA1-D0CC-4671-9319-DE629A6AED77}" type="presOf" srcId="{BC7BF7C0-375A-4507-A85E-80179B7C152B}" destId="{0DF10E14-3CDA-4996-BD0E-5004417B7EE0}" srcOrd="1" destOrd="0" presId="urn:microsoft.com/office/officeart/2005/8/layout/hierarchy2"/>
    <dgm:cxn modelId="{A564E597-7F2B-4B5E-A92B-229185555078}" type="presOf" srcId="{50FFCBCE-2640-4829-AFCF-AFA04070FE01}" destId="{49C74744-0626-4DF5-8EB7-791C6B0677C6}" srcOrd="0" destOrd="0" presId="urn:microsoft.com/office/officeart/2005/8/layout/hierarchy2"/>
    <dgm:cxn modelId="{3084425B-CD19-4E5E-8B14-D3C2981BDBAB}" type="presOf" srcId="{BC7BF7C0-375A-4507-A85E-80179B7C152B}" destId="{48C7449B-8B59-4F89-A196-9C3BA291C72C}" srcOrd="0" destOrd="0" presId="urn:microsoft.com/office/officeart/2005/8/layout/hierarchy2"/>
    <dgm:cxn modelId="{596A2B8C-AD5E-4FBB-9A28-DDA1A08EEC24}" type="presOf" srcId="{E53F491A-F301-43F2-8F60-D676FD0430E3}" destId="{A1779271-C08F-4E6D-A43A-EFCF4A439681}" srcOrd="1" destOrd="0" presId="urn:microsoft.com/office/officeart/2005/8/layout/hierarchy2"/>
    <dgm:cxn modelId="{DF61D139-6C90-4FA9-918E-C6279A9FEA39}" type="presOf" srcId="{6033573C-CF0F-41E0-95CC-455AF3FE8354}" destId="{B7BB8E93-33CC-435F-BE23-074C4E49C9B9}" srcOrd="0" destOrd="0" presId="urn:microsoft.com/office/officeart/2005/8/layout/hierarchy2"/>
    <dgm:cxn modelId="{7A9A0434-BC2B-4542-898A-D099076E21A3}" type="presOf" srcId="{809BB387-41CD-4BE7-9660-53B16281BBA4}" destId="{62E87059-3994-4A6C-9F1D-576047ABEB2E}" srcOrd="0" destOrd="0" presId="urn:microsoft.com/office/officeart/2005/8/layout/hierarchy2"/>
    <dgm:cxn modelId="{BBB47E09-5421-4C1A-8FC1-68E2A7A57C77}" type="presOf" srcId="{7D98A6B7-635D-466C-B397-EC57277B4DFF}" destId="{9765F4E3-CCD1-4643-947F-788550507969}" srcOrd="0" destOrd="0" presId="urn:microsoft.com/office/officeart/2005/8/layout/hierarchy2"/>
    <dgm:cxn modelId="{B1CD8A62-D120-409A-9C5A-A7F7F622F3CC}" type="presOf" srcId="{BB282A78-5CB1-467E-8676-C98205040A0A}" destId="{619CB94C-E650-4659-B2D2-30AE14A0C5F8}" srcOrd="0" destOrd="0" presId="urn:microsoft.com/office/officeart/2005/8/layout/hierarchy2"/>
    <dgm:cxn modelId="{87C04BBD-70EA-4695-977E-7A10973AB0EF}" srcId="{7D98A6B7-635D-466C-B397-EC57277B4DFF}" destId="{17A31E7E-02C9-463A-8292-CBC9944AB743}" srcOrd="6" destOrd="0" parTransId="{AE85E934-10E2-4266-9B52-80E20B16F40C}" sibTransId="{30F865A9-D94B-445F-9BA7-A42801912698}"/>
    <dgm:cxn modelId="{68B28638-5E94-4305-8275-1B16EC47C6AA}" type="presOf" srcId="{C0F59093-315C-444C-BCD7-766A3B17E866}" destId="{A0EE5040-976F-4D3C-A26D-5E337963E1DE}" srcOrd="0" destOrd="0" presId="urn:microsoft.com/office/officeart/2005/8/layout/hierarchy2"/>
    <dgm:cxn modelId="{7CB51FBA-7B07-475C-94F8-135FD32FABFB}" type="presOf" srcId="{E53F491A-F301-43F2-8F60-D676FD0430E3}" destId="{4A19D3AA-29D9-47A9-AB22-ADDAC6A581A5}" srcOrd="0" destOrd="0" presId="urn:microsoft.com/office/officeart/2005/8/layout/hierarchy2"/>
    <dgm:cxn modelId="{E9266E0E-A072-4470-B59C-91F5DECB142A}" srcId="{7D98A6B7-635D-466C-B397-EC57277B4DFF}" destId="{749C1D82-73B0-4071-B15C-282BBF4ACF81}" srcOrd="0" destOrd="0" parTransId="{BC7BF7C0-375A-4507-A85E-80179B7C152B}" sibTransId="{71C7D4EF-EA86-4F6A-B30C-1BE87A058337}"/>
    <dgm:cxn modelId="{D65A13C8-B684-479C-A961-1AD847C284E3}" type="presParOf" srcId="{619CB94C-E650-4659-B2D2-30AE14A0C5F8}" destId="{23FA7D7C-2B94-4567-BD6C-79F87BD21BFD}" srcOrd="0" destOrd="0" presId="urn:microsoft.com/office/officeart/2005/8/layout/hierarchy2"/>
    <dgm:cxn modelId="{406B48A1-6C41-4384-82B2-832B1EEEA2B3}" type="presParOf" srcId="{23FA7D7C-2B94-4567-BD6C-79F87BD21BFD}" destId="{9765F4E3-CCD1-4643-947F-788550507969}" srcOrd="0" destOrd="0" presId="urn:microsoft.com/office/officeart/2005/8/layout/hierarchy2"/>
    <dgm:cxn modelId="{5EC0937D-CABC-436C-AA4E-8D5E3C4FE0D0}" type="presParOf" srcId="{23FA7D7C-2B94-4567-BD6C-79F87BD21BFD}" destId="{8BAD9EEC-2166-4CFC-981D-20F494FA595D}" srcOrd="1" destOrd="0" presId="urn:microsoft.com/office/officeart/2005/8/layout/hierarchy2"/>
    <dgm:cxn modelId="{14A2A4C6-C56B-4FF5-87DA-953C3F6947A0}" type="presParOf" srcId="{8BAD9EEC-2166-4CFC-981D-20F494FA595D}" destId="{48C7449B-8B59-4F89-A196-9C3BA291C72C}" srcOrd="0" destOrd="0" presId="urn:microsoft.com/office/officeart/2005/8/layout/hierarchy2"/>
    <dgm:cxn modelId="{F513EFF5-7B65-4B11-9A5C-5722F013B916}" type="presParOf" srcId="{48C7449B-8B59-4F89-A196-9C3BA291C72C}" destId="{0DF10E14-3CDA-4996-BD0E-5004417B7EE0}" srcOrd="0" destOrd="0" presId="urn:microsoft.com/office/officeart/2005/8/layout/hierarchy2"/>
    <dgm:cxn modelId="{85E8EBF6-E4FE-4F4E-BE62-C6DD6E5B5FE2}" type="presParOf" srcId="{8BAD9EEC-2166-4CFC-981D-20F494FA595D}" destId="{7E35AAB8-A9B2-40CF-893B-8828F578C720}" srcOrd="1" destOrd="0" presId="urn:microsoft.com/office/officeart/2005/8/layout/hierarchy2"/>
    <dgm:cxn modelId="{9C85C128-D408-4BBE-9356-F1DFB2639AF6}" type="presParOf" srcId="{7E35AAB8-A9B2-40CF-893B-8828F578C720}" destId="{60FA32F5-91F7-4B97-B263-A41FEB1492CC}" srcOrd="0" destOrd="0" presId="urn:microsoft.com/office/officeart/2005/8/layout/hierarchy2"/>
    <dgm:cxn modelId="{EB149A9F-41AB-4E82-BF2E-62F37ED45A89}" type="presParOf" srcId="{7E35AAB8-A9B2-40CF-893B-8828F578C720}" destId="{F25EEE19-4F35-429E-958A-1A2A72CFCCD4}" srcOrd="1" destOrd="0" presId="urn:microsoft.com/office/officeart/2005/8/layout/hierarchy2"/>
    <dgm:cxn modelId="{EA93B5AC-026B-47ED-B303-64FFBCD93E1E}" type="presParOf" srcId="{8BAD9EEC-2166-4CFC-981D-20F494FA595D}" destId="{A169D8B2-6DA3-4D0A-BE5C-9F525C2112D1}" srcOrd="2" destOrd="0" presId="urn:microsoft.com/office/officeart/2005/8/layout/hierarchy2"/>
    <dgm:cxn modelId="{E9152878-963A-486A-A051-2F5F25531211}" type="presParOf" srcId="{A169D8B2-6DA3-4D0A-BE5C-9F525C2112D1}" destId="{CB0A61A8-9344-4485-9DA3-58BD84C5E704}" srcOrd="0" destOrd="0" presId="urn:microsoft.com/office/officeart/2005/8/layout/hierarchy2"/>
    <dgm:cxn modelId="{0C99A4DE-CB6A-4867-86C9-0B25DDE53168}" type="presParOf" srcId="{8BAD9EEC-2166-4CFC-981D-20F494FA595D}" destId="{05C6C9DD-1519-44BF-97A7-CE388E7C3E9E}" srcOrd="3" destOrd="0" presId="urn:microsoft.com/office/officeart/2005/8/layout/hierarchy2"/>
    <dgm:cxn modelId="{44CDD46B-7536-46A0-968D-0E4B6DA91671}" type="presParOf" srcId="{05C6C9DD-1519-44BF-97A7-CE388E7C3E9E}" destId="{B7BB8E93-33CC-435F-BE23-074C4E49C9B9}" srcOrd="0" destOrd="0" presId="urn:microsoft.com/office/officeart/2005/8/layout/hierarchy2"/>
    <dgm:cxn modelId="{9A6C4EA7-EC10-4FC5-8DD6-53A52373DB1E}" type="presParOf" srcId="{05C6C9DD-1519-44BF-97A7-CE388E7C3E9E}" destId="{53A11AE5-CBFC-419A-9641-280123B6D0C8}" srcOrd="1" destOrd="0" presId="urn:microsoft.com/office/officeart/2005/8/layout/hierarchy2"/>
    <dgm:cxn modelId="{3F8B92F8-F07B-49EC-B624-FB3FB4A523E4}" type="presParOf" srcId="{8BAD9EEC-2166-4CFC-981D-20F494FA595D}" destId="{49C74744-0626-4DF5-8EB7-791C6B0677C6}" srcOrd="4" destOrd="0" presId="urn:microsoft.com/office/officeart/2005/8/layout/hierarchy2"/>
    <dgm:cxn modelId="{D08F0735-ACBB-424E-A870-0D22C7C4814A}" type="presParOf" srcId="{49C74744-0626-4DF5-8EB7-791C6B0677C6}" destId="{45F2029F-FEA5-4320-9352-6339B79B1DA1}" srcOrd="0" destOrd="0" presId="urn:microsoft.com/office/officeart/2005/8/layout/hierarchy2"/>
    <dgm:cxn modelId="{6C5DEBB1-BE40-44BD-800B-E9E04083BA3D}" type="presParOf" srcId="{8BAD9EEC-2166-4CFC-981D-20F494FA595D}" destId="{F38BFBF4-0BF7-48BD-801F-CCB160082CE7}" srcOrd="5" destOrd="0" presId="urn:microsoft.com/office/officeart/2005/8/layout/hierarchy2"/>
    <dgm:cxn modelId="{B6A120F8-E361-477F-92B2-72DC40E7921C}" type="presParOf" srcId="{F38BFBF4-0BF7-48BD-801F-CCB160082CE7}" destId="{B7EFE68A-259B-44AF-A15B-D80D4A9903D2}" srcOrd="0" destOrd="0" presId="urn:microsoft.com/office/officeart/2005/8/layout/hierarchy2"/>
    <dgm:cxn modelId="{53DF469A-047A-4291-AF45-D6843C9177CD}" type="presParOf" srcId="{F38BFBF4-0BF7-48BD-801F-CCB160082CE7}" destId="{BAF3890C-56D4-42B4-A9DB-48CA229BFAE7}" srcOrd="1" destOrd="0" presId="urn:microsoft.com/office/officeart/2005/8/layout/hierarchy2"/>
    <dgm:cxn modelId="{1FBD92AF-18A5-4D33-9840-F411D7F803DF}" type="presParOf" srcId="{8BAD9EEC-2166-4CFC-981D-20F494FA595D}" destId="{8DB3EFB8-2795-48A6-A703-08B346354EB9}" srcOrd="6" destOrd="0" presId="urn:microsoft.com/office/officeart/2005/8/layout/hierarchy2"/>
    <dgm:cxn modelId="{421EC0A6-8AF1-4259-ACEF-CEADA5136631}" type="presParOf" srcId="{8DB3EFB8-2795-48A6-A703-08B346354EB9}" destId="{21AADF27-766A-4B09-B109-EDE2C3A96C0F}" srcOrd="0" destOrd="0" presId="urn:microsoft.com/office/officeart/2005/8/layout/hierarchy2"/>
    <dgm:cxn modelId="{F0AC671D-C39F-439A-8090-ABF738E000F4}" type="presParOf" srcId="{8BAD9EEC-2166-4CFC-981D-20F494FA595D}" destId="{DA55E964-1774-46C2-B035-7402412A64B6}" srcOrd="7" destOrd="0" presId="urn:microsoft.com/office/officeart/2005/8/layout/hierarchy2"/>
    <dgm:cxn modelId="{D4D22006-BC6A-42F8-A3CA-6C69C2CBF450}" type="presParOf" srcId="{DA55E964-1774-46C2-B035-7402412A64B6}" destId="{A0EE5040-976F-4D3C-A26D-5E337963E1DE}" srcOrd="0" destOrd="0" presId="urn:microsoft.com/office/officeart/2005/8/layout/hierarchy2"/>
    <dgm:cxn modelId="{9DF515F2-5AA1-4ABB-B537-5DA0A7E387EB}" type="presParOf" srcId="{DA55E964-1774-46C2-B035-7402412A64B6}" destId="{16DF86D4-B008-447A-88EA-CAC70E0549E2}" srcOrd="1" destOrd="0" presId="urn:microsoft.com/office/officeart/2005/8/layout/hierarchy2"/>
    <dgm:cxn modelId="{864EC929-0B2F-4953-8647-CF02FC2072E1}" type="presParOf" srcId="{8BAD9EEC-2166-4CFC-981D-20F494FA595D}" destId="{0779ED07-E560-43DC-ABBA-A1241A371A8C}" srcOrd="8" destOrd="0" presId="urn:microsoft.com/office/officeart/2005/8/layout/hierarchy2"/>
    <dgm:cxn modelId="{E9B3713D-E9C3-4A04-9996-8A708ED2EF73}" type="presParOf" srcId="{0779ED07-E560-43DC-ABBA-A1241A371A8C}" destId="{F08BD3C4-6B12-4D4F-AC32-1B943DEA3974}" srcOrd="0" destOrd="0" presId="urn:microsoft.com/office/officeart/2005/8/layout/hierarchy2"/>
    <dgm:cxn modelId="{5999A43F-DDF0-4E78-AEAA-D1D9B3DE86B0}" type="presParOf" srcId="{8BAD9EEC-2166-4CFC-981D-20F494FA595D}" destId="{3B22F30C-CD48-498A-99DD-2B92817C5489}" srcOrd="9" destOrd="0" presId="urn:microsoft.com/office/officeart/2005/8/layout/hierarchy2"/>
    <dgm:cxn modelId="{5F395013-4459-46A9-AC07-25EA4424CAF6}" type="presParOf" srcId="{3B22F30C-CD48-498A-99DD-2B92817C5489}" destId="{62E87059-3994-4A6C-9F1D-576047ABEB2E}" srcOrd="0" destOrd="0" presId="urn:microsoft.com/office/officeart/2005/8/layout/hierarchy2"/>
    <dgm:cxn modelId="{84DBF4AB-AA3C-471E-8104-A81A08DB38EF}" type="presParOf" srcId="{3B22F30C-CD48-498A-99DD-2B92817C5489}" destId="{4972AC09-F246-45CC-AE8E-A86D8444E950}" srcOrd="1" destOrd="0" presId="urn:microsoft.com/office/officeart/2005/8/layout/hierarchy2"/>
    <dgm:cxn modelId="{9CE728CC-C440-4580-8656-E12A71FC085E}" type="presParOf" srcId="{8BAD9EEC-2166-4CFC-981D-20F494FA595D}" destId="{4A19D3AA-29D9-47A9-AB22-ADDAC6A581A5}" srcOrd="10" destOrd="0" presId="urn:microsoft.com/office/officeart/2005/8/layout/hierarchy2"/>
    <dgm:cxn modelId="{758BE899-982A-40E9-AFA7-39B0F8292382}" type="presParOf" srcId="{4A19D3AA-29D9-47A9-AB22-ADDAC6A581A5}" destId="{A1779271-C08F-4E6D-A43A-EFCF4A439681}" srcOrd="0" destOrd="0" presId="urn:microsoft.com/office/officeart/2005/8/layout/hierarchy2"/>
    <dgm:cxn modelId="{C22651AB-4B1F-4CCD-A6C3-4BDB3B2C8FD3}" type="presParOf" srcId="{8BAD9EEC-2166-4CFC-981D-20F494FA595D}" destId="{8EE992EE-89DF-4C02-BB42-5A9145B95D4C}" srcOrd="11" destOrd="0" presId="urn:microsoft.com/office/officeart/2005/8/layout/hierarchy2"/>
    <dgm:cxn modelId="{4C228FF7-8657-4936-889F-9BF2C5D7E81E}" type="presParOf" srcId="{8EE992EE-89DF-4C02-BB42-5A9145B95D4C}" destId="{5A682B1C-A8A4-4CF2-ADFA-8498EDA9EFAB}" srcOrd="0" destOrd="0" presId="urn:microsoft.com/office/officeart/2005/8/layout/hierarchy2"/>
    <dgm:cxn modelId="{62216CFD-C7B7-4688-89EB-35B4C8CBA884}" type="presParOf" srcId="{8EE992EE-89DF-4C02-BB42-5A9145B95D4C}" destId="{B54AA565-D2A7-4082-BCBC-7FAA117A2F12}" srcOrd="1" destOrd="0" presId="urn:microsoft.com/office/officeart/2005/8/layout/hierarchy2"/>
    <dgm:cxn modelId="{093D306F-85A1-4810-ABCF-C44C09C231B3}" type="presParOf" srcId="{8BAD9EEC-2166-4CFC-981D-20F494FA595D}" destId="{E5C154A3-3063-4321-8AC0-21FA98F679AF}" srcOrd="12" destOrd="0" presId="urn:microsoft.com/office/officeart/2005/8/layout/hierarchy2"/>
    <dgm:cxn modelId="{5182AE09-BF00-4576-81C0-42A63AAD3DB9}" type="presParOf" srcId="{E5C154A3-3063-4321-8AC0-21FA98F679AF}" destId="{C8FD99CF-431F-4FDF-9101-94BC17FD2C4A}" srcOrd="0" destOrd="0" presId="urn:microsoft.com/office/officeart/2005/8/layout/hierarchy2"/>
    <dgm:cxn modelId="{CE967C07-063A-4B65-8DCF-D1233B7C2298}" type="presParOf" srcId="{8BAD9EEC-2166-4CFC-981D-20F494FA595D}" destId="{01E32373-1291-4237-82EA-6F5AE8AF778C}" srcOrd="13" destOrd="0" presId="urn:microsoft.com/office/officeart/2005/8/layout/hierarchy2"/>
    <dgm:cxn modelId="{8C549CD6-156E-47D0-88C9-57079EDC2FD2}" type="presParOf" srcId="{01E32373-1291-4237-82EA-6F5AE8AF778C}" destId="{E297611F-2F80-4C30-BBFE-DC4ACFE9731F}" srcOrd="0" destOrd="0" presId="urn:microsoft.com/office/officeart/2005/8/layout/hierarchy2"/>
    <dgm:cxn modelId="{0040EF1F-3E59-491C-883F-8373121011F2}" type="presParOf" srcId="{01E32373-1291-4237-82EA-6F5AE8AF778C}" destId="{2170F999-1ACE-4C1B-B28E-D1BF7D206524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282A78-5CB1-467E-8676-C98205040A0A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8A6B7-635D-466C-B397-EC57277B4DF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2">
                  <a:lumMod val="75000"/>
                </a:schemeClr>
              </a:solidFill>
            </a:rPr>
            <a:t>Какие  предметы  ты готовишь  с трудом?</a:t>
          </a:r>
        </a:p>
        <a:p>
          <a:r>
            <a:rPr lang="ru-RU" sz="2000" b="1" dirty="0" smtClean="0">
              <a:solidFill>
                <a:schemeClr val="accent2">
                  <a:lumMod val="75000"/>
                </a:schemeClr>
              </a:solidFill>
            </a:rPr>
            <a:t>Данные по 2 Б классу</a:t>
          </a:r>
          <a:endParaRPr lang="ru-RU" sz="2000" b="1" dirty="0">
            <a:solidFill>
              <a:schemeClr val="accent2">
                <a:lumMod val="75000"/>
              </a:schemeClr>
            </a:solidFill>
          </a:endParaRPr>
        </a:p>
      </dgm:t>
    </dgm:pt>
    <dgm:pt modelId="{74CE3355-5846-4E0E-9CE3-6F03D8B72301}" type="parTrans" cxnId="{6A1B346C-9F24-4D98-9127-78C80CFADB73}">
      <dgm:prSet/>
      <dgm:spPr/>
      <dgm:t>
        <a:bodyPr/>
        <a:lstStyle/>
        <a:p>
          <a:endParaRPr lang="ru-RU"/>
        </a:p>
      </dgm:t>
    </dgm:pt>
    <dgm:pt modelId="{B6307441-E88C-414E-B715-7BD54FC9004B}" type="sibTrans" cxnId="{6A1B346C-9F24-4D98-9127-78C80CFADB73}">
      <dgm:prSet/>
      <dgm:spPr/>
      <dgm:t>
        <a:bodyPr/>
        <a:lstStyle/>
        <a:p>
          <a:endParaRPr lang="ru-RU"/>
        </a:p>
      </dgm:t>
    </dgm:pt>
    <dgm:pt modelId="{749C1D82-73B0-4071-B15C-282BBF4ACF81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Математика-26,1%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71C7D4EF-EA86-4F6A-B30C-1BE87A058337}" type="sibTrans" cxnId="{E9266E0E-A072-4470-B59C-91F5DECB142A}">
      <dgm:prSet/>
      <dgm:spPr/>
      <dgm:t>
        <a:bodyPr/>
        <a:lstStyle/>
        <a:p>
          <a:endParaRPr lang="ru-RU"/>
        </a:p>
      </dgm:t>
    </dgm:pt>
    <dgm:pt modelId="{BC7BF7C0-375A-4507-A85E-80179B7C152B}" type="parTrans" cxnId="{E9266E0E-A072-4470-B59C-91F5DECB142A}">
      <dgm:prSet/>
      <dgm:spPr/>
      <dgm:t>
        <a:bodyPr/>
        <a:lstStyle/>
        <a:p>
          <a:endParaRPr lang="ru-RU"/>
        </a:p>
      </dgm:t>
    </dgm:pt>
    <dgm:pt modelId="{6033573C-CF0F-41E0-95CC-455AF3FE835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Русский язык-47,8%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D393FD7B-8B21-4553-B96C-212FC73044C1}" type="sibTrans" cxnId="{91C6D678-2D6C-4F2A-BBC7-BBBD2B5488F8}">
      <dgm:prSet/>
      <dgm:spPr/>
      <dgm:t>
        <a:bodyPr/>
        <a:lstStyle/>
        <a:p>
          <a:endParaRPr lang="ru-RU"/>
        </a:p>
      </dgm:t>
    </dgm:pt>
    <dgm:pt modelId="{238DF2CF-507F-46FD-85DE-D013E4C544A3}" type="parTrans" cxnId="{91C6D678-2D6C-4F2A-BBC7-BBBD2B5488F8}">
      <dgm:prSet/>
      <dgm:spPr/>
      <dgm:t>
        <a:bodyPr/>
        <a:lstStyle/>
        <a:p>
          <a:endParaRPr lang="ru-RU"/>
        </a:p>
      </dgm:t>
    </dgm:pt>
    <dgm:pt modelId="{6B7B6C07-09B0-424A-A08E-5AEAA8ECECA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Чтение-4,3%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50FFCBCE-2640-4829-AFCF-AFA04070FE01}" type="parTrans" cxnId="{828D6983-A6E6-46AC-B17F-B11D3C0449A3}">
      <dgm:prSet/>
      <dgm:spPr/>
      <dgm:t>
        <a:bodyPr/>
        <a:lstStyle/>
        <a:p>
          <a:endParaRPr lang="ru-RU"/>
        </a:p>
      </dgm:t>
    </dgm:pt>
    <dgm:pt modelId="{9A69F959-63B9-4F45-AC8D-7196D91EF8E9}" type="sibTrans" cxnId="{828D6983-A6E6-46AC-B17F-B11D3C0449A3}">
      <dgm:prSet/>
      <dgm:spPr/>
      <dgm:t>
        <a:bodyPr/>
        <a:lstStyle/>
        <a:p>
          <a:endParaRPr lang="ru-RU"/>
        </a:p>
      </dgm:t>
    </dgm:pt>
    <dgm:pt modelId="{C0F59093-315C-444C-BCD7-766A3B17E86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Нет таких-21,7%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F8BF706E-25CC-4CB0-BDA9-D518761A405C}" type="parTrans" cxnId="{E16F12BE-6569-454C-BC6A-A677CCBBFB6D}">
      <dgm:prSet/>
      <dgm:spPr/>
      <dgm:t>
        <a:bodyPr/>
        <a:lstStyle/>
        <a:p>
          <a:endParaRPr lang="ru-RU"/>
        </a:p>
      </dgm:t>
    </dgm:pt>
    <dgm:pt modelId="{A557A0CD-08A9-4FC1-A582-CF1BEB666DE0}" type="sibTrans" cxnId="{E16F12BE-6569-454C-BC6A-A677CCBBFB6D}">
      <dgm:prSet/>
      <dgm:spPr/>
      <dgm:t>
        <a:bodyPr/>
        <a:lstStyle/>
        <a:p>
          <a:endParaRPr lang="ru-RU"/>
        </a:p>
      </dgm:t>
    </dgm:pt>
    <dgm:pt modelId="{809BB387-41CD-4BE7-9660-53B16281BBA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Окружающий мир-4,3%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E51A30B1-25AA-42B9-A9E1-0457AD1E718C}" type="parTrans" cxnId="{812646EA-C43C-462A-97E6-E3305087487C}">
      <dgm:prSet/>
      <dgm:spPr/>
      <dgm:t>
        <a:bodyPr/>
        <a:lstStyle/>
        <a:p>
          <a:endParaRPr lang="ru-RU"/>
        </a:p>
      </dgm:t>
    </dgm:pt>
    <dgm:pt modelId="{91B5168C-4964-4068-B044-FB79362447A1}" type="sibTrans" cxnId="{812646EA-C43C-462A-97E6-E3305087487C}">
      <dgm:prSet/>
      <dgm:spPr/>
      <dgm:t>
        <a:bodyPr/>
        <a:lstStyle/>
        <a:p>
          <a:endParaRPr lang="ru-RU"/>
        </a:p>
      </dgm:t>
    </dgm:pt>
    <dgm:pt modelId="{AA8CFAC1-E219-42F6-8215-835BE16CB115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Английский язык-13%%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CD2CD23E-6382-43A4-810C-FD57AB2F4974}" type="parTrans" cxnId="{0710E558-B372-44A4-BAF6-3CBFE5F5C040}">
      <dgm:prSet/>
      <dgm:spPr/>
      <dgm:t>
        <a:bodyPr/>
        <a:lstStyle/>
        <a:p>
          <a:endParaRPr lang="ru-RU"/>
        </a:p>
      </dgm:t>
    </dgm:pt>
    <dgm:pt modelId="{98BD7CF7-05DB-4B43-B1A7-1D87E3D791CB}" type="sibTrans" cxnId="{0710E558-B372-44A4-BAF6-3CBFE5F5C040}">
      <dgm:prSet/>
      <dgm:spPr/>
      <dgm:t>
        <a:bodyPr/>
        <a:lstStyle/>
        <a:p>
          <a:endParaRPr lang="ru-RU"/>
        </a:p>
      </dgm:t>
    </dgm:pt>
    <dgm:pt modelId="{3E312E49-8810-4010-9711-A1388E2A8FC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Информатика-8,9%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761EE498-D59D-4D92-B00E-1E79CF9CC4C7}" type="parTrans" cxnId="{AC6DC0F8-E3EE-4FFD-A6DE-1BCA09466CF0}">
      <dgm:prSet/>
      <dgm:spPr/>
      <dgm:t>
        <a:bodyPr/>
        <a:lstStyle/>
        <a:p>
          <a:endParaRPr lang="ru-RU"/>
        </a:p>
      </dgm:t>
    </dgm:pt>
    <dgm:pt modelId="{FAA43C50-A669-4F0F-9A3E-B5BB344E5EE2}" type="sibTrans" cxnId="{AC6DC0F8-E3EE-4FFD-A6DE-1BCA09466CF0}">
      <dgm:prSet/>
      <dgm:spPr/>
      <dgm:t>
        <a:bodyPr/>
        <a:lstStyle/>
        <a:p>
          <a:endParaRPr lang="ru-RU"/>
        </a:p>
      </dgm:t>
    </dgm:pt>
    <dgm:pt modelId="{619CB94C-E650-4659-B2D2-30AE14A0C5F8}" type="pres">
      <dgm:prSet presAssocID="{BB282A78-5CB1-467E-8676-C98205040A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A7D7C-2B94-4567-BD6C-79F87BD21BFD}" type="pres">
      <dgm:prSet presAssocID="{7D98A6B7-635D-466C-B397-EC57277B4DFF}" presName="root1" presStyleCnt="0"/>
      <dgm:spPr/>
    </dgm:pt>
    <dgm:pt modelId="{9765F4E3-CCD1-4643-947F-788550507969}" type="pres">
      <dgm:prSet presAssocID="{7D98A6B7-635D-466C-B397-EC57277B4DFF}" presName="LevelOneTextNode" presStyleLbl="node0" presStyleIdx="0" presStyleCnt="1" custScaleX="227299" custScaleY="458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D9EEC-2166-4CFC-981D-20F494FA595D}" type="pres">
      <dgm:prSet presAssocID="{7D98A6B7-635D-466C-B397-EC57277B4DFF}" presName="level2hierChild" presStyleCnt="0"/>
      <dgm:spPr/>
    </dgm:pt>
    <dgm:pt modelId="{48C7449B-8B59-4F89-A196-9C3BA291C72C}" type="pres">
      <dgm:prSet presAssocID="{BC7BF7C0-375A-4507-A85E-80179B7C152B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0DF10E14-3CDA-4996-BD0E-5004417B7EE0}" type="pres">
      <dgm:prSet presAssocID="{BC7BF7C0-375A-4507-A85E-80179B7C152B}" presName="connTx" presStyleLbl="parChTrans1D2" presStyleIdx="0" presStyleCnt="7"/>
      <dgm:spPr/>
      <dgm:t>
        <a:bodyPr/>
        <a:lstStyle/>
        <a:p>
          <a:endParaRPr lang="ru-RU"/>
        </a:p>
      </dgm:t>
    </dgm:pt>
    <dgm:pt modelId="{7E35AAB8-A9B2-40CF-893B-8828F578C720}" type="pres">
      <dgm:prSet presAssocID="{749C1D82-73B0-4071-B15C-282BBF4ACF81}" presName="root2" presStyleCnt="0"/>
      <dgm:spPr/>
    </dgm:pt>
    <dgm:pt modelId="{60FA32F5-91F7-4B97-B263-A41FEB1492CC}" type="pres">
      <dgm:prSet presAssocID="{749C1D82-73B0-4071-B15C-282BBF4ACF81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EEE19-4F35-429E-958A-1A2A72CFCCD4}" type="pres">
      <dgm:prSet presAssocID="{749C1D82-73B0-4071-B15C-282BBF4ACF81}" presName="level3hierChild" presStyleCnt="0"/>
      <dgm:spPr/>
    </dgm:pt>
    <dgm:pt modelId="{A169D8B2-6DA3-4D0A-BE5C-9F525C2112D1}" type="pres">
      <dgm:prSet presAssocID="{238DF2CF-507F-46FD-85DE-D013E4C544A3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CB0A61A8-9344-4485-9DA3-58BD84C5E704}" type="pres">
      <dgm:prSet presAssocID="{238DF2CF-507F-46FD-85DE-D013E4C544A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05C6C9DD-1519-44BF-97A7-CE388E7C3E9E}" type="pres">
      <dgm:prSet presAssocID="{6033573C-CF0F-41E0-95CC-455AF3FE8354}" presName="root2" presStyleCnt="0"/>
      <dgm:spPr/>
    </dgm:pt>
    <dgm:pt modelId="{B7BB8E93-33CC-435F-BE23-074C4E49C9B9}" type="pres">
      <dgm:prSet presAssocID="{6033573C-CF0F-41E0-95CC-455AF3FE8354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A11AE5-CBFC-419A-9641-280123B6D0C8}" type="pres">
      <dgm:prSet presAssocID="{6033573C-CF0F-41E0-95CC-455AF3FE8354}" presName="level3hierChild" presStyleCnt="0"/>
      <dgm:spPr/>
    </dgm:pt>
    <dgm:pt modelId="{49C74744-0626-4DF5-8EB7-791C6B0677C6}" type="pres">
      <dgm:prSet presAssocID="{50FFCBCE-2640-4829-AFCF-AFA04070FE01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45F2029F-FEA5-4320-9352-6339B79B1DA1}" type="pres">
      <dgm:prSet presAssocID="{50FFCBCE-2640-4829-AFCF-AFA04070FE01}" presName="connTx" presStyleLbl="parChTrans1D2" presStyleIdx="2" presStyleCnt="7"/>
      <dgm:spPr/>
      <dgm:t>
        <a:bodyPr/>
        <a:lstStyle/>
        <a:p>
          <a:endParaRPr lang="ru-RU"/>
        </a:p>
      </dgm:t>
    </dgm:pt>
    <dgm:pt modelId="{F38BFBF4-0BF7-48BD-801F-CCB160082CE7}" type="pres">
      <dgm:prSet presAssocID="{6B7B6C07-09B0-424A-A08E-5AEAA8ECECA3}" presName="root2" presStyleCnt="0"/>
      <dgm:spPr/>
    </dgm:pt>
    <dgm:pt modelId="{B7EFE68A-259B-44AF-A15B-D80D4A9903D2}" type="pres">
      <dgm:prSet presAssocID="{6B7B6C07-09B0-424A-A08E-5AEAA8ECECA3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F3890C-56D4-42B4-A9DB-48CA229BFAE7}" type="pres">
      <dgm:prSet presAssocID="{6B7B6C07-09B0-424A-A08E-5AEAA8ECECA3}" presName="level3hierChild" presStyleCnt="0"/>
      <dgm:spPr/>
    </dgm:pt>
    <dgm:pt modelId="{8DB3EFB8-2795-48A6-A703-08B346354EB9}" type="pres">
      <dgm:prSet presAssocID="{F8BF706E-25CC-4CB0-BDA9-D518761A405C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21AADF27-766A-4B09-B109-EDE2C3A96C0F}" type="pres">
      <dgm:prSet presAssocID="{F8BF706E-25CC-4CB0-BDA9-D518761A405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A55E964-1774-46C2-B035-7402412A64B6}" type="pres">
      <dgm:prSet presAssocID="{C0F59093-315C-444C-BCD7-766A3B17E866}" presName="root2" presStyleCnt="0"/>
      <dgm:spPr/>
    </dgm:pt>
    <dgm:pt modelId="{A0EE5040-976F-4D3C-A26D-5E337963E1DE}" type="pres">
      <dgm:prSet presAssocID="{C0F59093-315C-444C-BCD7-766A3B17E866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DF86D4-B008-447A-88EA-CAC70E0549E2}" type="pres">
      <dgm:prSet presAssocID="{C0F59093-315C-444C-BCD7-766A3B17E866}" presName="level3hierChild" presStyleCnt="0"/>
      <dgm:spPr/>
    </dgm:pt>
    <dgm:pt modelId="{0779ED07-E560-43DC-ABBA-A1241A371A8C}" type="pres">
      <dgm:prSet presAssocID="{E51A30B1-25AA-42B9-A9E1-0457AD1E718C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F08BD3C4-6B12-4D4F-AC32-1B943DEA3974}" type="pres">
      <dgm:prSet presAssocID="{E51A30B1-25AA-42B9-A9E1-0457AD1E718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3B22F30C-CD48-498A-99DD-2B92817C5489}" type="pres">
      <dgm:prSet presAssocID="{809BB387-41CD-4BE7-9660-53B16281BBA4}" presName="root2" presStyleCnt="0"/>
      <dgm:spPr/>
    </dgm:pt>
    <dgm:pt modelId="{62E87059-3994-4A6C-9F1D-576047ABEB2E}" type="pres">
      <dgm:prSet presAssocID="{809BB387-41CD-4BE7-9660-53B16281BBA4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72AC09-F246-45CC-AE8E-A86D8444E950}" type="pres">
      <dgm:prSet presAssocID="{809BB387-41CD-4BE7-9660-53B16281BBA4}" presName="level3hierChild" presStyleCnt="0"/>
      <dgm:spPr/>
    </dgm:pt>
    <dgm:pt modelId="{A08B00A4-2461-4748-B335-DB684C77BA1C}" type="pres">
      <dgm:prSet presAssocID="{CD2CD23E-6382-43A4-810C-FD57AB2F4974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A62A0620-0348-4206-9125-D697F625A0AD}" type="pres">
      <dgm:prSet presAssocID="{CD2CD23E-6382-43A4-810C-FD57AB2F4974}" presName="connTx" presStyleLbl="parChTrans1D2" presStyleIdx="5" presStyleCnt="7"/>
      <dgm:spPr/>
      <dgm:t>
        <a:bodyPr/>
        <a:lstStyle/>
        <a:p>
          <a:endParaRPr lang="ru-RU"/>
        </a:p>
      </dgm:t>
    </dgm:pt>
    <dgm:pt modelId="{43579BCD-F0F1-478F-AE66-8621C2E6064E}" type="pres">
      <dgm:prSet presAssocID="{AA8CFAC1-E219-42F6-8215-835BE16CB115}" presName="root2" presStyleCnt="0"/>
      <dgm:spPr/>
    </dgm:pt>
    <dgm:pt modelId="{D9646466-53AE-43CD-906F-F1C0AB19F128}" type="pres">
      <dgm:prSet presAssocID="{AA8CFAC1-E219-42F6-8215-835BE16CB115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D99990-B9B9-4976-BCB2-8428CE4E2C17}" type="pres">
      <dgm:prSet presAssocID="{AA8CFAC1-E219-42F6-8215-835BE16CB115}" presName="level3hierChild" presStyleCnt="0"/>
      <dgm:spPr/>
    </dgm:pt>
    <dgm:pt modelId="{65B9EE2B-59E9-4EE0-9F42-C9EFD2FA3C69}" type="pres">
      <dgm:prSet presAssocID="{761EE498-D59D-4D92-B00E-1E79CF9CC4C7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6EA26959-2E94-4218-9414-3B004EDD0AA6}" type="pres">
      <dgm:prSet presAssocID="{761EE498-D59D-4D92-B00E-1E79CF9CC4C7}" presName="connTx" presStyleLbl="parChTrans1D2" presStyleIdx="6" presStyleCnt="7"/>
      <dgm:spPr/>
      <dgm:t>
        <a:bodyPr/>
        <a:lstStyle/>
        <a:p>
          <a:endParaRPr lang="ru-RU"/>
        </a:p>
      </dgm:t>
    </dgm:pt>
    <dgm:pt modelId="{ED93AFBA-73D2-46FE-81DE-D523B4A5503D}" type="pres">
      <dgm:prSet presAssocID="{3E312E49-8810-4010-9711-A1388E2A8FC3}" presName="root2" presStyleCnt="0"/>
      <dgm:spPr/>
    </dgm:pt>
    <dgm:pt modelId="{0F7F7295-CB2B-457E-8798-4A0D859242D1}" type="pres">
      <dgm:prSet presAssocID="{3E312E49-8810-4010-9711-A1388E2A8FC3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7CDE71-781E-46BF-8BCB-E419F586F4D2}" type="pres">
      <dgm:prSet presAssocID="{3E312E49-8810-4010-9711-A1388E2A8FC3}" presName="level3hierChild" presStyleCnt="0"/>
      <dgm:spPr/>
    </dgm:pt>
  </dgm:ptLst>
  <dgm:cxnLst>
    <dgm:cxn modelId="{5DAF73A9-E094-4CD3-A346-2C795BF844D5}" type="presOf" srcId="{749C1D82-73B0-4071-B15C-282BBF4ACF81}" destId="{60FA32F5-91F7-4B97-B263-A41FEB1492CC}" srcOrd="0" destOrd="0" presId="urn:microsoft.com/office/officeart/2005/8/layout/hierarchy2"/>
    <dgm:cxn modelId="{0710E558-B372-44A4-BAF6-3CBFE5F5C040}" srcId="{7D98A6B7-635D-466C-B397-EC57277B4DFF}" destId="{AA8CFAC1-E219-42F6-8215-835BE16CB115}" srcOrd="5" destOrd="0" parTransId="{CD2CD23E-6382-43A4-810C-FD57AB2F4974}" sibTransId="{98BD7CF7-05DB-4B43-B1A7-1D87E3D791CB}"/>
    <dgm:cxn modelId="{91C6D678-2D6C-4F2A-BBC7-BBBD2B5488F8}" srcId="{7D98A6B7-635D-466C-B397-EC57277B4DFF}" destId="{6033573C-CF0F-41E0-95CC-455AF3FE8354}" srcOrd="1" destOrd="0" parTransId="{238DF2CF-507F-46FD-85DE-D013E4C544A3}" sibTransId="{D393FD7B-8B21-4553-B96C-212FC73044C1}"/>
    <dgm:cxn modelId="{E16F12BE-6569-454C-BC6A-A677CCBBFB6D}" srcId="{7D98A6B7-635D-466C-B397-EC57277B4DFF}" destId="{C0F59093-315C-444C-BCD7-766A3B17E866}" srcOrd="3" destOrd="0" parTransId="{F8BF706E-25CC-4CB0-BDA9-D518761A405C}" sibTransId="{A557A0CD-08A9-4FC1-A582-CF1BEB666DE0}"/>
    <dgm:cxn modelId="{63A036CA-E0EA-4314-90BD-A54882378C13}" type="presOf" srcId="{6B7B6C07-09B0-424A-A08E-5AEAA8ECECA3}" destId="{B7EFE68A-259B-44AF-A15B-D80D4A9903D2}" srcOrd="0" destOrd="0" presId="urn:microsoft.com/office/officeart/2005/8/layout/hierarchy2"/>
    <dgm:cxn modelId="{2E9EA26B-75A0-4DC5-9D1B-3193FA379E7D}" type="presOf" srcId="{BC7BF7C0-375A-4507-A85E-80179B7C152B}" destId="{0DF10E14-3CDA-4996-BD0E-5004417B7EE0}" srcOrd="1" destOrd="0" presId="urn:microsoft.com/office/officeart/2005/8/layout/hierarchy2"/>
    <dgm:cxn modelId="{828D6983-A6E6-46AC-B17F-B11D3C0449A3}" srcId="{7D98A6B7-635D-466C-B397-EC57277B4DFF}" destId="{6B7B6C07-09B0-424A-A08E-5AEAA8ECECA3}" srcOrd="2" destOrd="0" parTransId="{50FFCBCE-2640-4829-AFCF-AFA04070FE01}" sibTransId="{9A69F959-63B9-4F45-AC8D-7196D91EF8E9}"/>
    <dgm:cxn modelId="{1CC9F312-16AA-4565-A9ED-6932AF83DC65}" type="presOf" srcId="{C0F59093-315C-444C-BCD7-766A3B17E866}" destId="{A0EE5040-976F-4D3C-A26D-5E337963E1DE}" srcOrd="0" destOrd="0" presId="urn:microsoft.com/office/officeart/2005/8/layout/hierarchy2"/>
    <dgm:cxn modelId="{5E984449-8311-48E9-9AFB-7E5752A75B94}" type="presOf" srcId="{3E312E49-8810-4010-9711-A1388E2A8FC3}" destId="{0F7F7295-CB2B-457E-8798-4A0D859242D1}" srcOrd="0" destOrd="0" presId="urn:microsoft.com/office/officeart/2005/8/layout/hierarchy2"/>
    <dgm:cxn modelId="{9C73623D-CDA5-4369-82BF-2BE641D87F8C}" type="presOf" srcId="{E51A30B1-25AA-42B9-A9E1-0457AD1E718C}" destId="{0779ED07-E560-43DC-ABBA-A1241A371A8C}" srcOrd="0" destOrd="0" presId="urn:microsoft.com/office/officeart/2005/8/layout/hierarchy2"/>
    <dgm:cxn modelId="{645BB2C2-9134-4EF9-90DA-9DCE931B39FE}" type="presOf" srcId="{F8BF706E-25CC-4CB0-BDA9-D518761A405C}" destId="{21AADF27-766A-4B09-B109-EDE2C3A96C0F}" srcOrd="1" destOrd="0" presId="urn:microsoft.com/office/officeart/2005/8/layout/hierarchy2"/>
    <dgm:cxn modelId="{C300E36B-1BF9-400A-A8FF-67D1963E77F6}" type="presOf" srcId="{761EE498-D59D-4D92-B00E-1E79CF9CC4C7}" destId="{65B9EE2B-59E9-4EE0-9F42-C9EFD2FA3C69}" srcOrd="0" destOrd="0" presId="urn:microsoft.com/office/officeart/2005/8/layout/hierarchy2"/>
    <dgm:cxn modelId="{A2AB7442-A376-4674-AEEB-85FECFD0078D}" type="presOf" srcId="{F8BF706E-25CC-4CB0-BDA9-D518761A405C}" destId="{8DB3EFB8-2795-48A6-A703-08B346354EB9}" srcOrd="0" destOrd="0" presId="urn:microsoft.com/office/officeart/2005/8/layout/hierarchy2"/>
    <dgm:cxn modelId="{BC30E792-1BFA-4526-B432-B4724C713A55}" type="presOf" srcId="{CD2CD23E-6382-43A4-810C-FD57AB2F4974}" destId="{A08B00A4-2461-4748-B335-DB684C77BA1C}" srcOrd="0" destOrd="0" presId="urn:microsoft.com/office/officeart/2005/8/layout/hierarchy2"/>
    <dgm:cxn modelId="{A76AA374-EF62-4553-84C8-96E27A4D3FC7}" type="presOf" srcId="{CD2CD23E-6382-43A4-810C-FD57AB2F4974}" destId="{A62A0620-0348-4206-9125-D697F625A0AD}" srcOrd="1" destOrd="0" presId="urn:microsoft.com/office/officeart/2005/8/layout/hierarchy2"/>
    <dgm:cxn modelId="{088435E8-3E1D-4AA0-82C3-627DDB2418E8}" type="presOf" srcId="{7D98A6B7-635D-466C-B397-EC57277B4DFF}" destId="{9765F4E3-CCD1-4643-947F-788550507969}" srcOrd="0" destOrd="0" presId="urn:microsoft.com/office/officeart/2005/8/layout/hierarchy2"/>
    <dgm:cxn modelId="{6A1B346C-9F24-4D98-9127-78C80CFADB73}" srcId="{BB282A78-5CB1-467E-8676-C98205040A0A}" destId="{7D98A6B7-635D-466C-B397-EC57277B4DFF}" srcOrd="0" destOrd="0" parTransId="{74CE3355-5846-4E0E-9CE3-6F03D8B72301}" sibTransId="{B6307441-E88C-414E-B715-7BD54FC9004B}"/>
    <dgm:cxn modelId="{F296F2DD-27EF-46C9-8E89-4C3C3CE768D3}" type="presOf" srcId="{761EE498-D59D-4D92-B00E-1E79CF9CC4C7}" destId="{6EA26959-2E94-4218-9414-3B004EDD0AA6}" srcOrd="1" destOrd="0" presId="urn:microsoft.com/office/officeart/2005/8/layout/hierarchy2"/>
    <dgm:cxn modelId="{0BB92AA1-0321-4E5E-B115-2707F8151E56}" type="presOf" srcId="{809BB387-41CD-4BE7-9660-53B16281BBA4}" destId="{62E87059-3994-4A6C-9F1D-576047ABEB2E}" srcOrd="0" destOrd="0" presId="urn:microsoft.com/office/officeart/2005/8/layout/hierarchy2"/>
    <dgm:cxn modelId="{812646EA-C43C-462A-97E6-E3305087487C}" srcId="{7D98A6B7-635D-466C-B397-EC57277B4DFF}" destId="{809BB387-41CD-4BE7-9660-53B16281BBA4}" srcOrd="4" destOrd="0" parTransId="{E51A30B1-25AA-42B9-A9E1-0457AD1E718C}" sibTransId="{91B5168C-4964-4068-B044-FB79362447A1}"/>
    <dgm:cxn modelId="{041BC754-8F70-46C6-9EB3-298CD21F1CCF}" type="presOf" srcId="{50FFCBCE-2640-4829-AFCF-AFA04070FE01}" destId="{49C74744-0626-4DF5-8EB7-791C6B0677C6}" srcOrd="0" destOrd="0" presId="urn:microsoft.com/office/officeart/2005/8/layout/hierarchy2"/>
    <dgm:cxn modelId="{B3F7556A-F868-4C8A-B954-CA3EA67E74A1}" type="presOf" srcId="{BB282A78-5CB1-467E-8676-C98205040A0A}" destId="{619CB94C-E650-4659-B2D2-30AE14A0C5F8}" srcOrd="0" destOrd="0" presId="urn:microsoft.com/office/officeart/2005/8/layout/hierarchy2"/>
    <dgm:cxn modelId="{3FF3CB36-82E6-4375-B5D5-C78B22A260E0}" type="presOf" srcId="{6033573C-CF0F-41E0-95CC-455AF3FE8354}" destId="{B7BB8E93-33CC-435F-BE23-074C4E49C9B9}" srcOrd="0" destOrd="0" presId="urn:microsoft.com/office/officeart/2005/8/layout/hierarchy2"/>
    <dgm:cxn modelId="{8C97B7CB-6982-425F-8B36-D5395001D32C}" type="presOf" srcId="{BC7BF7C0-375A-4507-A85E-80179B7C152B}" destId="{48C7449B-8B59-4F89-A196-9C3BA291C72C}" srcOrd="0" destOrd="0" presId="urn:microsoft.com/office/officeart/2005/8/layout/hierarchy2"/>
    <dgm:cxn modelId="{1C51647F-01E3-4B8B-BB9E-A0AEAD11A658}" type="presOf" srcId="{238DF2CF-507F-46FD-85DE-D013E4C544A3}" destId="{CB0A61A8-9344-4485-9DA3-58BD84C5E704}" srcOrd="1" destOrd="0" presId="urn:microsoft.com/office/officeart/2005/8/layout/hierarchy2"/>
    <dgm:cxn modelId="{4E6D2989-3990-46C6-B5FE-DFABE9DC732D}" type="presOf" srcId="{50FFCBCE-2640-4829-AFCF-AFA04070FE01}" destId="{45F2029F-FEA5-4320-9352-6339B79B1DA1}" srcOrd="1" destOrd="0" presId="urn:microsoft.com/office/officeart/2005/8/layout/hierarchy2"/>
    <dgm:cxn modelId="{387F5E43-0704-463E-83B6-4094149B26CF}" type="presOf" srcId="{E51A30B1-25AA-42B9-A9E1-0457AD1E718C}" destId="{F08BD3C4-6B12-4D4F-AC32-1B943DEA3974}" srcOrd="1" destOrd="0" presId="urn:microsoft.com/office/officeart/2005/8/layout/hierarchy2"/>
    <dgm:cxn modelId="{AE5FE127-4793-4A62-95C2-45DF956DB7AA}" type="presOf" srcId="{AA8CFAC1-E219-42F6-8215-835BE16CB115}" destId="{D9646466-53AE-43CD-906F-F1C0AB19F128}" srcOrd="0" destOrd="0" presId="urn:microsoft.com/office/officeart/2005/8/layout/hierarchy2"/>
    <dgm:cxn modelId="{94533E9B-7076-4E28-AD95-327A481D6E33}" type="presOf" srcId="{238DF2CF-507F-46FD-85DE-D013E4C544A3}" destId="{A169D8B2-6DA3-4D0A-BE5C-9F525C2112D1}" srcOrd="0" destOrd="0" presId="urn:microsoft.com/office/officeart/2005/8/layout/hierarchy2"/>
    <dgm:cxn modelId="{AC6DC0F8-E3EE-4FFD-A6DE-1BCA09466CF0}" srcId="{7D98A6B7-635D-466C-B397-EC57277B4DFF}" destId="{3E312E49-8810-4010-9711-A1388E2A8FC3}" srcOrd="6" destOrd="0" parTransId="{761EE498-D59D-4D92-B00E-1E79CF9CC4C7}" sibTransId="{FAA43C50-A669-4F0F-9A3E-B5BB344E5EE2}"/>
    <dgm:cxn modelId="{E9266E0E-A072-4470-B59C-91F5DECB142A}" srcId="{7D98A6B7-635D-466C-B397-EC57277B4DFF}" destId="{749C1D82-73B0-4071-B15C-282BBF4ACF81}" srcOrd="0" destOrd="0" parTransId="{BC7BF7C0-375A-4507-A85E-80179B7C152B}" sibTransId="{71C7D4EF-EA86-4F6A-B30C-1BE87A058337}"/>
    <dgm:cxn modelId="{2EE6A7F5-8E4A-485B-84F9-53B8FD8CE679}" type="presParOf" srcId="{619CB94C-E650-4659-B2D2-30AE14A0C5F8}" destId="{23FA7D7C-2B94-4567-BD6C-79F87BD21BFD}" srcOrd="0" destOrd="0" presId="urn:microsoft.com/office/officeart/2005/8/layout/hierarchy2"/>
    <dgm:cxn modelId="{4E90758D-C386-4978-9319-910DA82205BD}" type="presParOf" srcId="{23FA7D7C-2B94-4567-BD6C-79F87BD21BFD}" destId="{9765F4E3-CCD1-4643-947F-788550507969}" srcOrd="0" destOrd="0" presId="urn:microsoft.com/office/officeart/2005/8/layout/hierarchy2"/>
    <dgm:cxn modelId="{A10C78E8-C8FC-4782-A89E-D966A79D7C96}" type="presParOf" srcId="{23FA7D7C-2B94-4567-BD6C-79F87BD21BFD}" destId="{8BAD9EEC-2166-4CFC-981D-20F494FA595D}" srcOrd="1" destOrd="0" presId="urn:microsoft.com/office/officeart/2005/8/layout/hierarchy2"/>
    <dgm:cxn modelId="{A376381A-BA11-40CA-A1CC-CBADBB53F059}" type="presParOf" srcId="{8BAD9EEC-2166-4CFC-981D-20F494FA595D}" destId="{48C7449B-8B59-4F89-A196-9C3BA291C72C}" srcOrd="0" destOrd="0" presId="urn:microsoft.com/office/officeart/2005/8/layout/hierarchy2"/>
    <dgm:cxn modelId="{7C168DC5-277D-4A84-BCDA-B775415CEF27}" type="presParOf" srcId="{48C7449B-8B59-4F89-A196-9C3BA291C72C}" destId="{0DF10E14-3CDA-4996-BD0E-5004417B7EE0}" srcOrd="0" destOrd="0" presId="urn:microsoft.com/office/officeart/2005/8/layout/hierarchy2"/>
    <dgm:cxn modelId="{1A9B01DB-854E-4212-832D-E51DA483195F}" type="presParOf" srcId="{8BAD9EEC-2166-4CFC-981D-20F494FA595D}" destId="{7E35AAB8-A9B2-40CF-893B-8828F578C720}" srcOrd="1" destOrd="0" presId="urn:microsoft.com/office/officeart/2005/8/layout/hierarchy2"/>
    <dgm:cxn modelId="{190CD12A-7A88-42E6-96A3-1DAAEBDD169C}" type="presParOf" srcId="{7E35AAB8-A9B2-40CF-893B-8828F578C720}" destId="{60FA32F5-91F7-4B97-B263-A41FEB1492CC}" srcOrd="0" destOrd="0" presId="urn:microsoft.com/office/officeart/2005/8/layout/hierarchy2"/>
    <dgm:cxn modelId="{053EF91F-F5B8-4E50-B77D-9D0FB0824DDE}" type="presParOf" srcId="{7E35AAB8-A9B2-40CF-893B-8828F578C720}" destId="{F25EEE19-4F35-429E-958A-1A2A72CFCCD4}" srcOrd="1" destOrd="0" presId="urn:microsoft.com/office/officeart/2005/8/layout/hierarchy2"/>
    <dgm:cxn modelId="{5D69E2BC-7109-406F-A89D-A0BD337F4626}" type="presParOf" srcId="{8BAD9EEC-2166-4CFC-981D-20F494FA595D}" destId="{A169D8B2-6DA3-4D0A-BE5C-9F525C2112D1}" srcOrd="2" destOrd="0" presId="urn:microsoft.com/office/officeart/2005/8/layout/hierarchy2"/>
    <dgm:cxn modelId="{FCAFF8EF-C1ED-4619-85F5-D77450CEC863}" type="presParOf" srcId="{A169D8B2-6DA3-4D0A-BE5C-9F525C2112D1}" destId="{CB0A61A8-9344-4485-9DA3-58BD84C5E704}" srcOrd="0" destOrd="0" presId="urn:microsoft.com/office/officeart/2005/8/layout/hierarchy2"/>
    <dgm:cxn modelId="{85E32B41-2FB9-4D1D-9570-2E0D802E3475}" type="presParOf" srcId="{8BAD9EEC-2166-4CFC-981D-20F494FA595D}" destId="{05C6C9DD-1519-44BF-97A7-CE388E7C3E9E}" srcOrd="3" destOrd="0" presId="urn:microsoft.com/office/officeart/2005/8/layout/hierarchy2"/>
    <dgm:cxn modelId="{51E1C9C3-9121-4219-9CBF-DBE42FEA1AF7}" type="presParOf" srcId="{05C6C9DD-1519-44BF-97A7-CE388E7C3E9E}" destId="{B7BB8E93-33CC-435F-BE23-074C4E49C9B9}" srcOrd="0" destOrd="0" presId="urn:microsoft.com/office/officeart/2005/8/layout/hierarchy2"/>
    <dgm:cxn modelId="{9B2BC905-132E-4D18-8984-A07F3C4C8CEB}" type="presParOf" srcId="{05C6C9DD-1519-44BF-97A7-CE388E7C3E9E}" destId="{53A11AE5-CBFC-419A-9641-280123B6D0C8}" srcOrd="1" destOrd="0" presId="urn:microsoft.com/office/officeart/2005/8/layout/hierarchy2"/>
    <dgm:cxn modelId="{90BEB912-60F2-40AF-944F-DC423BD037B8}" type="presParOf" srcId="{8BAD9EEC-2166-4CFC-981D-20F494FA595D}" destId="{49C74744-0626-4DF5-8EB7-791C6B0677C6}" srcOrd="4" destOrd="0" presId="urn:microsoft.com/office/officeart/2005/8/layout/hierarchy2"/>
    <dgm:cxn modelId="{ECC2F9BA-4AFD-4D02-A900-5025B20F42D4}" type="presParOf" srcId="{49C74744-0626-4DF5-8EB7-791C6B0677C6}" destId="{45F2029F-FEA5-4320-9352-6339B79B1DA1}" srcOrd="0" destOrd="0" presId="urn:microsoft.com/office/officeart/2005/8/layout/hierarchy2"/>
    <dgm:cxn modelId="{CE057460-9EE2-4156-B26D-9926E26F13CB}" type="presParOf" srcId="{8BAD9EEC-2166-4CFC-981D-20F494FA595D}" destId="{F38BFBF4-0BF7-48BD-801F-CCB160082CE7}" srcOrd="5" destOrd="0" presId="urn:microsoft.com/office/officeart/2005/8/layout/hierarchy2"/>
    <dgm:cxn modelId="{3FA42E1D-8BB9-4328-B6C5-2EAEF2A81B13}" type="presParOf" srcId="{F38BFBF4-0BF7-48BD-801F-CCB160082CE7}" destId="{B7EFE68A-259B-44AF-A15B-D80D4A9903D2}" srcOrd="0" destOrd="0" presId="urn:microsoft.com/office/officeart/2005/8/layout/hierarchy2"/>
    <dgm:cxn modelId="{40FA6A3E-4723-4211-B8E8-2F08846968D2}" type="presParOf" srcId="{F38BFBF4-0BF7-48BD-801F-CCB160082CE7}" destId="{BAF3890C-56D4-42B4-A9DB-48CA229BFAE7}" srcOrd="1" destOrd="0" presId="urn:microsoft.com/office/officeart/2005/8/layout/hierarchy2"/>
    <dgm:cxn modelId="{FB30230C-3E47-4D9C-B33B-771DA1FE5FEA}" type="presParOf" srcId="{8BAD9EEC-2166-4CFC-981D-20F494FA595D}" destId="{8DB3EFB8-2795-48A6-A703-08B346354EB9}" srcOrd="6" destOrd="0" presId="urn:microsoft.com/office/officeart/2005/8/layout/hierarchy2"/>
    <dgm:cxn modelId="{5FBDBDCD-FC16-4A0D-8F60-39A4F7ED48D8}" type="presParOf" srcId="{8DB3EFB8-2795-48A6-A703-08B346354EB9}" destId="{21AADF27-766A-4B09-B109-EDE2C3A96C0F}" srcOrd="0" destOrd="0" presId="urn:microsoft.com/office/officeart/2005/8/layout/hierarchy2"/>
    <dgm:cxn modelId="{89AFE26D-AFF8-4A6D-A54C-06CA2B20EB0B}" type="presParOf" srcId="{8BAD9EEC-2166-4CFC-981D-20F494FA595D}" destId="{DA55E964-1774-46C2-B035-7402412A64B6}" srcOrd="7" destOrd="0" presId="urn:microsoft.com/office/officeart/2005/8/layout/hierarchy2"/>
    <dgm:cxn modelId="{329A361A-A0EC-4F0A-8B92-C994AA28DB17}" type="presParOf" srcId="{DA55E964-1774-46C2-B035-7402412A64B6}" destId="{A0EE5040-976F-4D3C-A26D-5E337963E1DE}" srcOrd="0" destOrd="0" presId="urn:microsoft.com/office/officeart/2005/8/layout/hierarchy2"/>
    <dgm:cxn modelId="{3B9A823A-CE79-46B5-A370-74E5785AFBC8}" type="presParOf" srcId="{DA55E964-1774-46C2-B035-7402412A64B6}" destId="{16DF86D4-B008-447A-88EA-CAC70E0549E2}" srcOrd="1" destOrd="0" presId="urn:microsoft.com/office/officeart/2005/8/layout/hierarchy2"/>
    <dgm:cxn modelId="{C3D5F9BF-3C4E-4D38-AF25-8F1FB093E940}" type="presParOf" srcId="{8BAD9EEC-2166-4CFC-981D-20F494FA595D}" destId="{0779ED07-E560-43DC-ABBA-A1241A371A8C}" srcOrd="8" destOrd="0" presId="urn:microsoft.com/office/officeart/2005/8/layout/hierarchy2"/>
    <dgm:cxn modelId="{1A0B6888-FF9B-43AF-9E0E-17F3AE6D7D8A}" type="presParOf" srcId="{0779ED07-E560-43DC-ABBA-A1241A371A8C}" destId="{F08BD3C4-6B12-4D4F-AC32-1B943DEA3974}" srcOrd="0" destOrd="0" presId="urn:microsoft.com/office/officeart/2005/8/layout/hierarchy2"/>
    <dgm:cxn modelId="{C06AE927-698D-48F1-AB4B-DE7C69C1C4D9}" type="presParOf" srcId="{8BAD9EEC-2166-4CFC-981D-20F494FA595D}" destId="{3B22F30C-CD48-498A-99DD-2B92817C5489}" srcOrd="9" destOrd="0" presId="urn:microsoft.com/office/officeart/2005/8/layout/hierarchy2"/>
    <dgm:cxn modelId="{67C2234A-4A7A-42F7-9DC4-494A14EC750E}" type="presParOf" srcId="{3B22F30C-CD48-498A-99DD-2B92817C5489}" destId="{62E87059-3994-4A6C-9F1D-576047ABEB2E}" srcOrd="0" destOrd="0" presId="urn:microsoft.com/office/officeart/2005/8/layout/hierarchy2"/>
    <dgm:cxn modelId="{7FBF9B68-C097-4186-8513-8060B0FA72F0}" type="presParOf" srcId="{3B22F30C-CD48-498A-99DD-2B92817C5489}" destId="{4972AC09-F246-45CC-AE8E-A86D8444E950}" srcOrd="1" destOrd="0" presId="urn:microsoft.com/office/officeart/2005/8/layout/hierarchy2"/>
    <dgm:cxn modelId="{D5B79D50-374C-43D7-84F8-CFA50D2D4967}" type="presParOf" srcId="{8BAD9EEC-2166-4CFC-981D-20F494FA595D}" destId="{A08B00A4-2461-4748-B335-DB684C77BA1C}" srcOrd="10" destOrd="0" presId="urn:microsoft.com/office/officeart/2005/8/layout/hierarchy2"/>
    <dgm:cxn modelId="{F5BF8743-58CF-4CC8-998C-E059E19BA7E4}" type="presParOf" srcId="{A08B00A4-2461-4748-B335-DB684C77BA1C}" destId="{A62A0620-0348-4206-9125-D697F625A0AD}" srcOrd="0" destOrd="0" presId="urn:microsoft.com/office/officeart/2005/8/layout/hierarchy2"/>
    <dgm:cxn modelId="{23FBC092-3D6B-44EE-B2F5-000DD8238263}" type="presParOf" srcId="{8BAD9EEC-2166-4CFC-981D-20F494FA595D}" destId="{43579BCD-F0F1-478F-AE66-8621C2E6064E}" srcOrd="11" destOrd="0" presId="urn:microsoft.com/office/officeart/2005/8/layout/hierarchy2"/>
    <dgm:cxn modelId="{E411F1DC-2241-4D10-8191-8D98A4594BF4}" type="presParOf" srcId="{43579BCD-F0F1-478F-AE66-8621C2E6064E}" destId="{D9646466-53AE-43CD-906F-F1C0AB19F128}" srcOrd="0" destOrd="0" presId="urn:microsoft.com/office/officeart/2005/8/layout/hierarchy2"/>
    <dgm:cxn modelId="{DB3EED8C-271D-4082-8E3B-DE3D17DF1606}" type="presParOf" srcId="{43579BCD-F0F1-478F-AE66-8621C2E6064E}" destId="{E7D99990-B9B9-4976-BCB2-8428CE4E2C17}" srcOrd="1" destOrd="0" presId="urn:microsoft.com/office/officeart/2005/8/layout/hierarchy2"/>
    <dgm:cxn modelId="{5C7208A6-025C-4CD6-A9EF-7FBDC80125AD}" type="presParOf" srcId="{8BAD9EEC-2166-4CFC-981D-20F494FA595D}" destId="{65B9EE2B-59E9-4EE0-9F42-C9EFD2FA3C69}" srcOrd="12" destOrd="0" presId="urn:microsoft.com/office/officeart/2005/8/layout/hierarchy2"/>
    <dgm:cxn modelId="{ACBBEA45-E0DB-4602-8618-6543558F9C58}" type="presParOf" srcId="{65B9EE2B-59E9-4EE0-9F42-C9EFD2FA3C69}" destId="{6EA26959-2E94-4218-9414-3B004EDD0AA6}" srcOrd="0" destOrd="0" presId="urn:microsoft.com/office/officeart/2005/8/layout/hierarchy2"/>
    <dgm:cxn modelId="{A25E84F1-019D-4BEA-88D0-D9745CEEAF97}" type="presParOf" srcId="{8BAD9EEC-2166-4CFC-981D-20F494FA595D}" destId="{ED93AFBA-73D2-46FE-81DE-D523B4A5503D}" srcOrd="13" destOrd="0" presId="urn:microsoft.com/office/officeart/2005/8/layout/hierarchy2"/>
    <dgm:cxn modelId="{441BC322-9AFC-4B6A-9137-E8CE09B1D678}" type="presParOf" srcId="{ED93AFBA-73D2-46FE-81DE-D523B4A5503D}" destId="{0F7F7295-CB2B-457E-8798-4A0D859242D1}" srcOrd="0" destOrd="0" presId="urn:microsoft.com/office/officeart/2005/8/layout/hierarchy2"/>
    <dgm:cxn modelId="{D2B5138D-3DBF-4F45-A9A6-974A1313BEA6}" type="presParOf" srcId="{ED93AFBA-73D2-46FE-81DE-D523B4A5503D}" destId="{757CDE71-781E-46BF-8BCB-E419F586F4D2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282A78-5CB1-467E-8676-C98205040A0A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8A6B7-635D-466C-B397-EC57277B4DF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2">
                  <a:lumMod val="75000"/>
                </a:schemeClr>
              </a:solidFill>
            </a:rPr>
            <a:t>Какие  предметы  ты готовишь  с трудом?</a:t>
          </a:r>
        </a:p>
        <a:p>
          <a:r>
            <a:rPr lang="ru-RU" sz="2000" b="1" dirty="0" smtClean="0">
              <a:solidFill>
                <a:schemeClr val="accent2">
                  <a:lumMod val="75000"/>
                </a:schemeClr>
              </a:solidFill>
            </a:rPr>
            <a:t>Данные по 2 В классу</a:t>
          </a:r>
          <a:endParaRPr lang="ru-RU" sz="2000" b="1" dirty="0">
            <a:solidFill>
              <a:schemeClr val="accent2">
                <a:lumMod val="75000"/>
              </a:schemeClr>
            </a:solidFill>
          </a:endParaRPr>
        </a:p>
      </dgm:t>
    </dgm:pt>
    <dgm:pt modelId="{74CE3355-5846-4E0E-9CE3-6F03D8B72301}" type="parTrans" cxnId="{6A1B346C-9F24-4D98-9127-78C80CFADB73}">
      <dgm:prSet/>
      <dgm:spPr/>
      <dgm:t>
        <a:bodyPr/>
        <a:lstStyle/>
        <a:p>
          <a:endParaRPr lang="ru-RU"/>
        </a:p>
      </dgm:t>
    </dgm:pt>
    <dgm:pt modelId="{B6307441-E88C-414E-B715-7BD54FC9004B}" type="sibTrans" cxnId="{6A1B346C-9F24-4D98-9127-78C80CFADB73}">
      <dgm:prSet/>
      <dgm:spPr/>
      <dgm:t>
        <a:bodyPr/>
        <a:lstStyle/>
        <a:p>
          <a:endParaRPr lang="ru-RU"/>
        </a:p>
      </dgm:t>
    </dgm:pt>
    <dgm:pt modelId="{749C1D82-73B0-4071-B15C-282BBF4ACF81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Математика-30,8%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71C7D4EF-EA86-4F6A-B30C-1BE87A058337}" type="sibTrans" cxnId="{E9266E0E-A072-4470-B59C-91F5DECB142A}">
      <dgm:prSet/>
      <dgm:spPr/>
      <dgm:t>
        <a:bodyPr/>
        <a:lstStyle/>
        <a:p>
          <a:endParaRPr lang="ru-RU"/>
        </a:p>
      </dgm:t>
    </dgm:pt>
    <dgm:pt modelId="{BC7BF7C0-375A-4507-A85E-80179B7C152B}" type="parTrans" cxnId="{E9266E0E-A072-4470-B59C-91F5DECB142A}">
      <dgm:prSet/>
      <dgm:spPr/>
      <dgm:t>
        <a:bodyPr/>
        <a:lstStyle/>
        <a:p>
          <a:endParaRPr lang="ru-RU"/>
        </a:p>
      </dgm:t>
    </dgm:pt>
    <dgm:pt modelId="{6033573C-CF0F-41E0-95CC-455AF3FE835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Русский язык-61,5%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D393FD7B-8B21-4553-B96C-212FC73044C1}" type="sibTrans" cxnId="{91C6D678-2D6C-4F2A-BBC7-BBBD2B5488F8}">
      <dgm:prSet/>
      <dgm:spPr/>
      <dgm:t>
        <a:bodyPr/>
        <a:lstStyle/>
        <a:p>
          <a:endParaRPr lang="ru-RU"/>
        </a:p>
      </dgm:t>
    </dgm:pt>
    <dgm:pt modelId="{238DF2CF-507F-46FD-85DE-D013E4C544A3}" type="parTrans" cxnId="{91C6D678-2D6C-4F2A-BBC7-BBBD2B5488F8}">
      <dgm:prSet/>
      <dgm:spPr/>
      <dgm:t>
        <a:bodyPr/>
        <a:lstStyle/>
        <a:p>
          <a:endParaRPr lang="ru-RU"/>
        </a:p>
      </dgm:t>
    </dgm:pt>
    <dgm:pt modelId="{6B7B6C07-09B0-424A-A08E-5AEAA8ECECA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Чтение-0%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50FFCBCE-2640-4829-AFCF-AFA04070FE01}" type="parTrans" cxnId="{828D6983-A6E6-46AC-B17F-B11D3C0449A3}">
      <dgm:prSet/>
      <dgm:spPr/>
      <dgm:t>
        <a:bodyPr/>
        <a:lstStyle/>
        <a:p>
          <a:endParaRPr lang="ru-RU"/>
        </a:p>
      </dgm:t>
    </dgm:pt>
    <dgm:pt modelId="{9A69F959-63B9-4F45-AC8D-7196D91EF8E9}" type="sibTrans" cxnId="{828D6983-A6E6-46AC-B17F-B11D3C0449A3}">
      <dgm:prSet/>
      <dgm:spPr/>
      <dgm:t>
        <a:bodyPr/>
        <a:lstStyle/>
        <a:p>
          <a:endParaRPr lang="ru-RU"/>
        </a:p>
      </dgm:t>
    </dgm:pt>
    <dgm:pt modelId="{C0F59093-315C-444C-BCD7-766A3B17E86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Нет таких-0%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F8BF706E-25CC-4CB0-BDA9-D518761A405C}" type="parTrans" cxnId="{E16F12BE-6569-454C-BC6A-A677CCBBFB6D}">
      <dgm:prSet/>
      <dgm:spPr/>
      <dgm:t>
        <a:bodyPr/>
        <a:lstStyle/>
        <a:p>
          <a:endParaRPr lang="ru-RU"/>
        </a:p>
      </dgm:t>
    </dgm:pt>
    <dgm:pt modelId="{A557A0CD-08A9-4FC1-A582-CF1BEB666DE0}" type="sibTrans" cxnId="{E16F12BE-6569-454C-BC6A-A677CCBBFB6D}">
      <dgm:prSet/>
      <dgm:spPr/>
      <dgm:t>
        <a:bodyPr/>
        <a:lstStyle/>
        <a:p>
          <a:endParaRPr lang="ru-RU"/>
        </a:p>
      </dgm:t>
    </dgm:pt>
    <dgm:pt modelId="{809BB387-41CD-4BE7-9660-53B16281BBA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Окружающий мир-7,8%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E51A30B1-25AA-42B9-A9E1-0457AD1E718C}" type="parTrans" cxnId="{812646EA-C43C-462A-97E6-E3305087487C}">
      <dgm:prSet/>
      <dgm:spPr/>
      <dgm:t>
        <a:bodyPr/>
        <a:lstStyle/>
        <a:p>
          <a:endParaRPr lang="ru-RU"/>
        </a:p>
      </dgm:t>
    </dgm:pt>
    <dgm:pt modelId="{91B5168C-4964-4068-B044-FB79362447A1}" type="sibTrans" cxnId="{812646EA-C43C-462A-97E6-E3305087487C}">
      <dgm:prSet/>
      <dgm:spPr/>
      <dgm:t>
        <a:bodyPr/>
        <a:lstStyle/>
        <a:p>
          <a:endParaRPr lang="ru-RU"/>
        </a:p>
      </dgm:t>
    </dgm:pt>
    <dgm:pt modelId="{AA8CFAC1-E219-42F6-8215-835BE16CB115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Английский язык-23,1%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CD2CD23E-6382-43A4-810C-FD57AB2F4974}" type="parTrans" cxnId="{0710E558-B372-44A4-BAF6-3CBFE5F5C040}">
      <dgm:prSet/>
      <dgm:spPr/>
      <dgm:t>
        <a:bodyPr/>
        <a:lstStyle/>
        <a:p>
          <a:endParaRPr lang="ru-RU"/>
        </a:p>
      </dgm:t>
    </dgm:pt>
    <dgm:pt modelId="{98BD7CF7-05DB-4B43-B1A7-1D87E3D791CB}" type="sibTrans" cxnId="{0710E558-B372-44A4-BAF6-3CBFE5F5C040}">
      <dgm:prSet/>
      <dgm:spPr/>
      <dgm:t>
        <a:bodyPr/>
        <a:lstStyle/>
        <a:p>
          <a:endParaRPr lang="ru-RU"/>
        </a:p>
      </dgm:t>
    </dgm:pt>
    <dgm:pt modelId="{3E312E49-8810-4010-9711-A1388E2A8FC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Информатика-7,1%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761EE498-D59D-4D92-B00E-1E79CF9CC4C7}" type="parTrans" cxnId="{AC6DC0F8-E3EE-4FFD-A6DE-1BCA09466CF0}">
      <dgm:prSet/>
      <dgm:spPr/>
      <dgm:t>
        <a:bodyPr/>
        <a:lstStyle/>
        <a:p>
          <a:endParaRPr lang="ru-RU"/>
        </a:p>
      </dgm:t>
    </dgm:pt>
    <dgm:pt modelId="{FAA43C50-A669-4F0F-9A3E-B5BB344E5EE2}" type="sibTrans" cxnId="{AC6DC0F8-E3EE-4FFD-A6DE-1BCA09466CF0}">
      <dgm:prSet/>
      <dgm:spPr/>
      <dgm:t>
        <a:bodyPr/>
        <a:lstStyle/>
        <a:p>
          <a:endParaRPr lang="ru-RU"/>
        </a:p>
      </dgm:t>
    </dgm:pt>
    <dgm:pt modelId="{619CB94C-E650-4659-B2D2-30AE14A0C5F8}" type="pres">
      <dgm:prSet presAssocID="{BB282A78-5CB1-467E-8676-C98205040A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A7D7C-2B94-4567-BD6C-79F87BD21BFD}" type="pres">
      <dgm:prSet presAssocID="{7D98A6B7-635D-466C-B397-EC57277B4DFF}" presName="root1" presStyleCnt="0"/>
      <dgm:spPr/>
    </dgm:pt>
    <dgm:pt modelId="{9765F4E3-CCD1-4643-947F-788550507969}" type="pres">
      <dgm:prSet presAssocID="{7D98A6B7-635D-466C-B397-EC57277B4DFF}" presName="LevelOneTextNode" presStyleLbl="node0" presStyleIdx="0" presStyleCnt="1" custScaleX="306818" custScaleY="458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D9EEC-2166-4CFC-981D-20F494FA595D}" type="pres">
      <dgm:prSet presAssocID="{7D98A6B7-635D-466C-B397-EC57277B4DFF}" presName="level2hierChild" presStyleCnt="0"/>
      <dgm:spPr/>
    </dgm:pt>
    <dgm:pt modelId="{48C7449B-8B59-4F89-A196-9C3BA291C72C}" type="pres">
      <dgm:prSet presAssocID="{BC7BF7C0-375A-4507-A85E-80179B7C152B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0DF10E14-3CDA-4996-BD0E-5004417B7EE0}" type="pres">
      <dgm:prSet presAssocID="{BC7BF7C0-375A-4507-A85E-80179B7C152B}" presName="connTx" presStyleLbl="parChTrans1D2" presStyleIdx="0" presStyleCnt="7"/>
      <dgm:spPr/>
      <dgm:t>
        <a:bodyPr/>
        <a:lstStyle/>
        <a:p>
          <a:endParaRPr lang="ru-RU"/>
        </a:p>
      </dgm:t>
    </dgm:pt>
    <dgm:pt modelId="{7E35AAB8-A9B2-40CF-893B-8828F578C720}" type="pres">
      <dgm:prSet presAssocID="{749C1D82-73B0-4071-B15C-282BBF4ACF81}" presName="root2" presStyleCnt="0"/>
      <dgm:spPr/>
    </dgm:pt>
    <dgm:pt modelId="{60FA32F5-91F7-4B97-B263-A41FEB1492CC}" type="pres">
      <dgm:prSet presAssocID="{749C1D82-73B0-4071-B15C-282BBF4ACF81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EEE19-4F35-429E-958A-1A2A72CFCCD4}" type="pres">
      <dgm:prSet presAssocID="{749C1D82-73B0-4071-B15C-282BBF4ACF81}" presName="level3hierChild" presStyleCnt="0"/>
      <dgm:spPr/>
    </dgm:pt>
    <dgm:pt modelId="{A169D8B2-6DA3-4D0A-BE5C-9F525C2112D1}" type="pres">
      <dgm:prSet presAssocID="{238DF2CF-507F-46FD-85DE-D013E4C544A3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CB0A61A8-9344-4485-9DA3-58BD84C5E704}" type="pres">
      <dgm:prSet presAssocID="{238DF2CF-507F-46FD-85DE-D013E4C544A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05C6C9DD-1519-44BF-97A7-CE388E7C3E9E}" type="pres">
      <dgm:prSet presAssocID="{6033573C-CF0F-41E0-95CC-455AF3FE8354}" presName="root2" presStyleCnt="0"/>
      <dgm:spPr/>
    </dgm:pt>
    <dgm:pt modelId="{B7BB8E93-33CC-435F-BE23-074C4E49C9B9}" type="pres">
      <dgm:prSet presAssocID="{6033573C-CF0F-41E0-95CC-455AF3FE8354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A11AE5-CBFC-419A-9641-280123B6D0C8}" type="pres">
      <dgm:prSet presAssocID="{6033573C-CF0F-41E0-95CC-455AF3FE8354}" presName="level3hierChild" presStyleCnt="0"/>
      <dgm:spPr/>
    </dgm:pt>
    <dgm:pt modelId="{49C74744-0626-4DF5-8EB7-791C6B0677C6}" type="pres">
      <dgm:prSet presAssocID="{50FFCBCE-2640-4829-AFCF-AFA04070FE01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45F2029F-FEA5-4320-9352-6339B79B1DA1}" type="pres">
      <dgm:prSet presAssocID="{50FFCBCE-2640-4829-AFCF-AFA04070FE01}" presName="connTx" presStyleLbl="parChTrans1D2" presStyleIdx="2" presStyleCnt="7"/>
      <dgm:spPr/>
      <dgm:t>
        <a:bodyPr/>
        <a:lstStyle/>
        <a:p>
          <a:endParaRPr lang="ru-RU"/>
        </a:p>
      </dgm:t>
    </dgm:pt>
    <dgm:pt modelId="{F38BFBF4-0BF7-48BD-801F-CCB160082CE7}" type="pres">
      <dgm:prSet presAssocID="{6B7B6C07-09B0-424A-A08E-5AEAA8ECECA3}" presName="root2" presStyleCnt="0"/>
      <dgm:spPr/>
    </dgm:pt>
    <dgm:pt modelId="{B7EFE68A-259B-44AF-A15B-D80D4A9903D2}" type="pres">
      <dgm:prSet presAssocID="{6B7B6C07-09B0-424A-A08E-5AEAA8ECECA3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F3890C-56D4-42B4-A9DB-48CA229BFAE7}" type="pres">
      <dgm:prSet presAssocID="{6B7B6C07-09B0-424A-A08E-5AEAA8ECECA3}" presName="level3hierChild" presStyleCnt="0"/>
      <dgm:spPr/>
    </dgm:pt>
    <dgm:pt modelId="{8DB3EFB8-2795-48A6-A703-08B346354EB9}" type="pres">
      <dgm:prSet presAssocID="{F8BF706E-25CC-4CB0-BDA9-D518761A405C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21AADF27-766A-4B09-B109-EDE2C3A96C0F}" type="pres">
      <dgm:prSet presAssocID="{F8BF706E-25CC-4CB0-BDA9-D518761A405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A55E964-1774-46C2-B035-7402412A64B6}" type="pres">
      <dgm:prSet presAssocID="{C0F59093-315C-444C-BCD7-766A3B17E866}" presName="root2" presStyleCnt="0"/>
      <dgm:spPr/>
    </dgm:pt>
    <dgm:pt modelId="{A0EE5040-976F-4D3C-A26D-5E337963E1DE}" type="pres">
      <dgm:prSet presAssocID="{C0F59093-315C-444C-BCD7-766A3B17E866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DF86D4-B008-447A-88EA-CAC70E0549E2}" type="pres">
      <dgm:prSet presAssocID="{C0F59093-315C-444C-BCD7-766A3B17E866}" presName="level3hierChild" presStyleCnt="0"/>
      <dgm:spPr/>
    </dgm:pt>
    <dgm:pt modelId="{0779ED07-E560-43DC-ABBA-A1241A371A8C}" type="pres">
      <dgm:prSet presAssocID="{E51A30B1-25AA-42B9-A9E1-0457AD1E718C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F08BD3C4-6B12-4D4F-AC32-1B943DEA3974}" type="pres">
      <dgm:prSet presAssocID="{E51A30B1-25AA-42B9-A9E1-0457AD1E718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3B22F30C-CD48-498A-99DD-2B92817C5489}" type="pres">
      <dgm:prSet presAssocID="{809BB387-41CD-4BE7-9660-53B16281BBA4}" presName="root2" presStyleCnt="0"/>
      <dgm:spPr/>
    </dgm:pt>
    <dgm:pt modelId="{62E87059-3994-4A6C-9F1D-576047ABEB2E}" type="pres">
      <dgm:prSet presAssocID="{809BB387-41CD-4BE7-9660-53B16281BBA4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72AC09-F246-45CC-AE8E-A86D8444E950}" type="pres">
      <dgm:prSet presAssocID="{809BB387-41CD-4BE7-9660-53B16281BBA4}" presName="level3hierChild" presStyleCnt="0"/>
      <dgm:spPr/>
    </dgm:pt>
    <dgm:pt modelId="{A08B00A4-2461-4748-B335-DB684C77BA1C}" type="pres">
      <dgm:prSet presAssocID="{CD2CD23E-6382-43A4-810C-FD57AB2F4974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A62A0620-0348-4206-9125-D697F625A0AD}" type="pres">
      <dgm:prSet presAssocID="{CD2CD23E-6382-43A4-810C-FD57AB2F4974}" presName="connTx" presStyleLbl="parChTrans1D2" presStyleIdx="5" presStyleCnt="7"/>
      <dgm:spPr/>
      <dgm:t>
        <a:bodyPr/>
        <a:lstStyle/>
        <a:p>
          <a:endParaRPr lang="ru-RU"/>
        </a:p>
      </dgm:t>
    </dgm:pt>
    <dgm:pt modelId="{43579BCD-F0F1-478F-AE66-8621C2E6064E}" type="pres">
      <dgm:prSet presAssocID="{AA8CFAC1-E219-42F6-8215-835BE16CB115}" presName="root2" presStyleCnt="0"/>
      <dgm:spPr/>
    </dgm:pt>
    <dgm:pt modelId="{D9646466-53AE-43CD-906F-F1C0AB19F128}" type="pres">
      <dgm:prSet presAssocID="{AA8CFAC1-E219-42F6-8215-835BE16CB115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D99990-B9B9-4976-BCB2-8428CE4E2C17}" type="pres">
      <dgm:prSet presAssocID="{AA8CFAC1-E219-42F6-8215-835BE16CB115}" presName="level3hierChild" presStyleCnt="0"/>
      <dgm:spPr/>
    </dgm:pt>
    <dgm:pt modelId="{65B9EE2B-59E9-4EE0-9F42-C9EFD2FA3C69}" type="pres">
      <dgm:prSet presAssocID="{761EE498-D59D-4D92-B00E-1E79CF9CC4C7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6EA26959-2E94-4218-9414-3B004EDD0AA6}" type="pres">
      <dgm:prSet presAssocID="{761EE498-D59D-4D92-B00E-1E79CF9CC4C7}" presName="connTx" presStyleLbl="parChTrans1D2" presStyleIdx="6" presStyleCnt="7"/>
      <dgm:spPr/>
      <dgm:t>
        <a:bodyPr/>
        <a:lstStyle/>
        <a:p>
          <a:endParaRPr lang="ru-RU"/>
        </a:p>
      </dgm:t>
    </dgm:pt>
    <dgm:pt modelId="{ED93AFBA-73D2-46FE-81DE-D523B4A5503D}" type="pres">
      <dgm:prSet presAssocID="{3E312E49-8810-4010-9711-A1388E2A8FC3}" presName="root2" presStyleCnt="0"/>
      <dgm:spPr/>
    </dgm:pt>
    <dgm:pt modelId="{0F7F7295-CB2B-457E-8798-4A0D859242D1}" type="pres">
      <dgm:prSet presAssocID="{3E312E49-8810-4010-9711-A1388E2A8FC3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7CDE71-781E-46BF-8BCB-E419F586F4D2}" type="pres">
      <dgm:prSet presAssocID="{3E312E49-8810-4010-9711-A1388E2A8FC3}" presName="level3hierChild" presStyleCnt="0"/>
      <dgm:spPr/>
    </dgm:pt>
  </dgm:ptLst>
  <dgm:cxnLst>
    <dgm:cxn modelId="{5F97DCE8-60EA-42EB-A18A-11D903E7A17C}" type="presOf" srcId="{CD2CD23E-6382-43A4-810C-FD57AB2F4974}" destId="{A62A0620-0348-4206-9125-D697F625A0AD}" srcOrd="1" destOrd="0" presId="urn:microsoft.com/office/officeart/2005/8/layout/hierarchy2"/>
    <dgm:cxn modelId="{459EB273-365C-4E53-BD14-5EE6A8C1A2E3}" type="presOf" srcId="{3E312E49-8810-4010-9711-A1388E2A8FC3}" destId="{0F7F7295-CB2B-457E-8798-4A0D859242D1}" srcOrd="0" destOrd="0" presId="urn:microsoft.com/office/officeart/2005/8/layout/hierarchy2"/>
    <dgm:cxn modelId="{0710E558-B372-44A4-BAF6-3CBFE5F5C040}" srcId="{7D98A6B7-635D-466C-B397-EC57277B4DFF}" destId="{AA8CFAC1-E219-42F6-8215-835BE16CB115}" srcOrd="5" destOrd="0" parTransId="{CD2CD23E-6382-43A4-810C-FD57AB2F4974}" sibTransId="{98BD7CF7-05DB-4B43-B1A7-1D87E3D791CB}"/>
    <dgm:cxn modelId="{388FAB6F-FFBC-4849-9BBA-289F9F86B5FD}" type="presOf" srcId="{E51A30B1-25AA-42B9-A9E1-0457AD1E718C}" destId="{0779ED07-E560-43DC-ABBA-A1241A371A8C}" srcOrd="0" destOrd="0" presId="urn:microsoft.com/office/officeart/2005/8/layout/hierarchy2"/>
    <dgm:cxn modelId="{91C6D678-2D6C-4F2A-BBC7-BBBD2B5488F8}" srcId="{7D98A6B7-635D-466C-B397-EC57277B4DFF}" destId="{6033573C-CF0F-41E0-95CC-455AF3FE8354}" srcOrd="1" destOrd="0" parTransId="{238DF2CF-507F-46FD-85DE-D013E4C544A3}" sibTransId="{D393FD7B-8B21-4553-B96C-212FC73044C1}"/>
    <dgm:cxn modelId="{E16F12BE-6569-454C-BC6A-A677CCBBFB6D}" srcId="{7D98A6B7-635D-466C-B397-EC57277B4DFF}" destId="{C0F59093-315C-444C-BCD7-766A3B17E866}" srcOrd="3" destOrd="0" parTransId="{F8BF706E-25CC-4CB0-BDA9-D518761A405C}" sibTransId="{A557A0CD-08A9-4FC1-A582-CF1BEB666DE0}"/>
    <dgm:cxn modelId="{7A5DEE77-D2E2-49DC-83F4-59B8B6D481AD}" type="presOf" srcId="{E51A30B1-25AA-42B9-A9E1-0457AD1E718C}" destId="{F08BD3C4-6B12-4D4F-AC32-1B943DEA3974}" srcOrd="1" destOrd="0" presId="urn:microsoft.com/office/officeart/2005/8/layout/hierarchy2"/>
    <dgm:cxn modelId="{629922A9-526A-4E9A-89D7-C8FAF9029467}" type="presOf" srcId="{749C1D82-73B0-4071-B15C-282BBF4ACF81}" destId="{60FA32F5-91F7-4B97-B263-A41FEB1492CC}" srcOrd="0" destOrd="0" presId="urn:microsoft.com/office/officeart/2005/8/layout/hierarchy2"/>
    <dgm:cxn modelId="{66BD725A-D86D-4573-B1D6-A8300128394F}" type="presOf" srcId="{7D98A6B7-635D-466C-B397-EC57277B4DFF}" destId="{9765F4E3-CCD1-4643-947F-788550507969}" srcOrd="0" destOrd="0" presId="urn:microsoft.com/office/officeart/2005/8/layout/hierarchy2"/>
    <dgm:cxn modelId="{91239DAA-EA72-4A3E-A521-B4D29A98C474}" type="presOf" srcId="{BC7BF7C0-375A-4507-A85E-80179B7C152B}" destId="{0DF10E14-3CDA-4996-BD0E-5004417B7EE0}" srcOrd="1" destOrd="0" presId="urn:microsoft.com/office/officeart/2005/8/layout/hierarchy2"/>
    <dgm:cxn modelId="{828D6983-A6E6-46AC-B17F-B11D3C0449A3}" srcId="{7D98A6B7-635D-466C-B397-EC57277B4DFF}" destId="{6B7B6C07-09B0-424A-A08E-5AEAA8ECECA3}" srcOrd="2" destOrd="0" parTransId="{50FFCBCE-2640-4829-AFCF-AFA04070FE01}" sibTransId="{9A69F959-63B9-4F45-AC8D-7196D91EF8E9}"/>
    <dgm:cxn modelId="{6ED18B11-C70F-41B2-ACE1-C793ADC76274}" type="presOf" srcId="{BC7BF7C0-375A-4507-A85E-80179B7C152B}" destId="{48C7449B-8B59-4F89-A196-9C3BA291C72C}" srcOrd="0" destOrd="0" presId="urn:microsoft.com/office/officeart/2005/8/layout/hierarchy2"/>
    <dgm:cxn modelId="{8676BD1B-1E83-4B17-A5BE-ADE141FA42B1}" type="presOf" srcId="{F8BF706E-25CC-4CB0-BDA9-D518761A405C}" destId="{21AADF27-766A-4B09-B109-EDE2C3A96C0F}" srcOrd="1" destOrd="0" presId="urn:microsoft.com/office/officeart/2005/8/layout/hierarchy2"/>
    <dgm:cxn modelId="{6A1B346C-9F24-4D98-9127-78C80CFADB73}" srcId="{BB282A78-5CB1-467E-8676-C98205040A0A}" destId="{7D98A6B7-635D-466C-B397-EC57277B4DFF}" srcOrd="0" destOrd="0" parTransId="{74CE3355-5846-4E0E-9CE3-6F03D8B72301}" sibTransId="{B6307441-E88C-414E-B715-7BD54FC9004B}"/>
    <dgm:cxn modelId="{2BF2DCBA-630C-43BD-8AD5-89EEB82D22C2}" type="presOf" srcId="{CD2CD23E-6382-43A4-810C-FD57AB2F4974}" destId="{A08B00A4-2461-4748-B335-DB684C77BA1C}" srcOrd="0" destOrd="0" presId="urn:microsoft.com/office/officeart/2005/8/layout/hierarchy2"/>
    <dgm:cxn modelId="{CB19D414-EB60-4370-8F30-3B49F31DC13F}" type="presOf" srcId="{BB282A78-5CB1-467E-8676-C98205040A0A}" destId="{619CB94C-E650-4659-B2D2-30AE14A0C5F8}" srcOrd="0" destOrd="0" presId="urn:microsoft.com/office/officeart/2005/8/layout/hierarchy2"/>
    <dgm:cxn modelId="{D767A650-5E4D-4F7B-9EB4-F65694179DE9}" type="presOf" srcId="{809BB387-41CD-4BE7-9660-53B16281BBA4}" destId="{62E87059-3994-4A6C-9F1D-576047ABEB2E}" srcOrd="0" destOrd="0" presId="urn:microsoft.com/office/officeart/2005/8/layout/hierarchy2"/>
    <dgm:cxn modelId="{0F499ACF-5C34-46C5-9BAB-30B15700D3FA}" type="presOf" srcId="{50FFCBCE-2640-4829-AFCF-AFA04070FE01}" destId="{49C74744-0626-4DF5-8EB7-791C6B0677C6}" srcOrd="0" destOrd="0" presId="urn:microsoft.com/office/officeart/2005/8/layout/hierarchy2"/>
    <dgm:cxn modelId="{812646EA-C43C-462A-97E6-E3305087487C}" srcId="{7D98A6B7-635D-466C-B397-EC57277B4DFF}" destId="{809BB387-41CD-4BE7-9660-53B16281BBA4}" srcOrd="4" destOrd="0" parTransId="{E51A30B1-25AA-42B9-A9E1-0457AD1E718C}" sibTransId="{91B5168C-4964-4068-B044-FB79362447A1}"/>
    <dgm:cxn modelId="{8BC459FB-3397-4535-8C96-522AF93B7DA4}" type="presOf" srcId="{238DF2CF-507F-46FD-85DE-D013E4C544A3}" destId="{CB0A61A8-9344-4485-9DA3-58BD84C5E704}" srcOrd="1" destOrd="0" presId="urn:microsoft.com/office/officeart/2005/8/layout/hierarchy2"/>
    <dgm:cxn modelId="{22D8B86B-55B0-4782-85F9-1991E3FCB221}" type="presOf" srcId="{238DF2CF-507F-46FD-85DE-D013E4C544A3}" destId="{A169D8B2-6DA3-4D0A-BE5C-9F525C2112D1}" srcOrd="0" destOrd="0" presId="urn:microsoft.com/office/officeart/2005/8/layout/hierarchy2"/>
    <dgm:cxn modelId="{47B837AF-4E9D-4963-9569-D1B4E16E53E2}" type="presOf" srcId="{6B7B6C07-09B0-424A-A08E-5AEAA8ECECA3}" destId="{B7EFE68A-259B-44AF-A15B-D80D4A9903D2}" srcOrd="0" destOrd="0" presId="urn:microsoft.com/office/officeart/2005/8/layout/hierarchy2"/>
    <dgm:cxn modelId="{FB5854E8-992A-43E7-B617-07EB2FD4226E}" type="presOf" srcId="{F8BF706E-25CC-4CB0-BDA9-D518761A405C}" destId="{8DB3EFB8-2795-48A6-A703-08B346354EB9}" srcOrd="0" destOrd="0" presId="urn:microsoft.com/office/officeart/2005/8/layout/hierarchy2"/>
    <dgm:cxn modelId="{3C40CAC0-E0B0-4EEF-96CC-2F33D0D64782}" type="presOf" srcId="{761EE498-D59D-4D92-B00E-1E79CF9CC4C7}" destId="{6EA26959-2E94-4218-9414-3B004EDD0AA6}" srcOrd="1" destOrd="0" presId="urn:microsoft.com/office/officeart/2005/8/layout/hierarchy2"/>
    <dgm:cxn modelId="{8A2C99C4-D4DB-4B16-9364-AFB5112BB816}" type="presOf" srcId="{50FFCBCE-2640-4829-AFCF-AFA04070FE01}" destId="{45F2029F-FEA5-4320-9352-6339B79B1DA1}" srcOrd="1" destOrd="0" presId="urn:microsoft.com/office/officeart/2005/8/layout/hierarchy2"/>
    <dgm:cxn modelId="{2F72DBCF-6FDD-4B1C-ACDE-B2AA6C6A778F}" type="presOf" srcId="{6033573C-CF0F-41E0-95CC-455AF3FE8354}" destId="{B7BB8E93-33CC-435F-BE23-074C4E49C9B9}" srcOrd="0" destOrd="0" presId="urn:microsoft.com/office/officeart/2005/8/layout/hierarchy2"/>
    <dgm:cxn modelId="{AC6DC0F8-E3EE-4FFD-A6DE-1BCA09466CF0}" srcId="{7D98A6B7-635D-466C-B397-EC57277B4DFF}" destId="{3E312E49-8810-4010-9711-A1388E2A8FC3}" srcOrd="6" destOrd="0" parTransId="{761EE498-D59D-4D92-B00E-1E79CF9CC4C7}" sibTransId="{FAA43C50-A669-4F0F-9A3E-B5BB344E5EE2}"/>
    <dgm:cxn modelId="{916D2620-6E6B-42CA-AEF3-048FD3160717}" type="presOf" srcId="{C0F59093-315C-444C-BCD7-766A3B17E866}" destId="{A0EE5040-976F-4D3C-A26D-5E337963E1DE}" srcOrd="0" destOrd="0" presId="urn:microsoft.com/office/officeart/2005/8/layout/hierarchy2"/>
    <dgm:cxn modelId="{7B9AA96E-DF65-4603-84C8-1BEB53A7AE5B}" type="presOf" srcId="{761EE498-D59D-4D92-B00E-1E79CF9CC4C7}" destId="{65B9EE2B-59E9-4EE0-9F42-C9EFD2FA3C69}" srcOrd="0" destOrd="0" presId="urn:microsoft.com/office/officeart/2005/8/layout/hierarchy2"/>
    <dgm:cxn modelId="{038777EC-45D8-4CBB-B17A-BCA355EFC5FE}" type="presOf" srcId="{AA8CFAC1-E219-42F6-8215-835BE16CB115}" destId="{D9646466-53AE-43CD-906F-F1C0AB19F128}" srcOrd="0" destOrd="0" presId="urn:microsoft.com/office/officeart/2005/8/layout/hierarchy2"/>
    <dgm:cxn modelId="{E9266E0E-A072-4470-B59C-91F5DECB142A}" srcId="{7D98A6B7-635D-466C-B397-EC57277B4DFF}" destId="{749C1D82-73B0-4071-B15C-282BBF4ACF81}" srcOrd="0" destOrd="0" parTransId="{BC7BF7C0-375A-4507-A85E-80179B7C152B}" sibTransId="{71C7D4EF-EA86-4F6A-B30C-1BE87A058337}"/>
    <dgm:cxn modelId="{B9E1E0E4-C9E6-4CD5-9B7D-53794A2608A7}" type="presParOf" srcId="{619CB94C-E650-4659-B2D2-30AE14A0C5F8}" destId="{23FA7D7C-2B94-4567-BD6C-79F87BD21BFD}" srcOrd="0" destOrd="0" presId="urn:microsoft.com/office/officeart/2005/8/layout/hierarchy2"/>
    <dgm:cxn modelId="{78E4A2C5-0A6C-479B-82E1-A21382A7875A}" type="presParOf" srcId="{23FA7D7C-2B94-4567-BD6C-79F87BD21BFD}" destId="{9765F4E3-CCD1-4643-947F-788550507969}" srcOrd="0" destOrd="0" presId="urn:microsoft.com/office/officeart/2005/8/layout/hierarchy2"/>
    <dgm:cxn modelId="{1EEA70D8-64C6-418A-BCEA-855D7439C869}" type="presParOf" srcId="{23FA7D7C-2B94-4567-BD6C-79F87BD21BFD}" destId="{8BAD9EEC-2166-4CFC-981D-20F494FA595D}" srcOrd="1" destOrd="0" presId="urn:microsoft.com/office/officeart/2005/8/layout/hierarchy2"/>
    <dgm:cxn modelId="{27F2FCC7-F257-4331-B71F-EAD21712FDB8}" type="presParOf" srcId="{8BAD9EEC-2166-4CFC-981D-20F494FA595D}" destId="{48C7449B-8B59-4F89-A196-9C3BA291C72C}" srcOrd="0" destOrd="0" presId="urn:microsoft.com/office/officeart/2005/8/layout/hierarchy2"/>
    <dgm:cxn modelId="{B4CE1E2D-615B-4E4D-8EC0-B1197DA27444}" type="presParOf" srcId="{48C7449B-8B59-4F89-A196-9C3BA291C72C}" destId="{0DF10E14-3CDA-4996-BD0E-5004417B7EE0}" srcOrd="0" destOrd="0" presId="urn:microsoft.com/office/officeart/2005/8/layout/hierarchy2"/>
    <dgm:cxn modelId="{1A5FEAE1-3F59-4216-A06C-DC3E517B3FE9}" type="presParOf" srcId="{8BAD9EEC-2166-4CFC-981D-20F494FA595D}" destId="{7E35AAB8-A9B2-40CF-893B-8828F578C720}" srcOrd="1" destOrd="0" presId="urn:microsoft.com/office/officeart/2005/8/layout/hierarchy2"/>
    <dgm:cxn modelId="{A870562C-80FE-42A7-AF63-3CF45D04DD92}" type="presParOf" srcId="{7E35AAB8-A9B2-40CF-893B-8828F578C720}" destId="{60FA32F5-91F7-4B97-B263-A41FEB1492CC}" srcOrd="0" destOrd="0" presId="urn:microsoft.com/office/officeart/2005/8/layout/hierarchy2"/>
    <dgm:cxn modelId="{6FD099E3-6ED6-4FA1-936A-A600A19FDCDA}" type="presParOf" srcId="{7E35AAB8-A9B2-40CF-893B-8828F578C720}" destId="{F25EEE19-4F35-429E-958A-1A2A72CFCCD4}" srcOrd="1" destOrd="0" presId="urn:microsoft.com/office/officeart/2005/8/layout/hierarchy2"/>
    <dgm:cxn modelId="{0D8C861C-E378-4057-B836-CAD02FA9678B}" type="presParOf" srcId="{8BAD9EEC-2166-4CFC-981D-20F494FA595D}" destId="{A169D8B2-6DA3-4D0A-BE5C-9F525C2112D1}" srcOrd="2" destOrd="0" presId="urn:microsoft.com/office/officeart/2005/8/layout/hierarchy2"/>
    <dgm:cxn modelId="{CCF443E6-FEB0-4A9D-9024-AAF1127FC5AD}" type="presParOf" srcId="{A169D8B2-6DA3-4D0A-BE5C-9F525C2112D1}" destId="{CB0A61A8-9344-4485-9DA3-58BD84C5E704}" srcOrd="0" destOrd="0" presId="urn:microsoft.com/office/officeart/2005/8/layout/hierarchy2"/>
    <dgm:cxn modelId="{3566C774-7D4D-4295-A447-3C31512DDE47}" type="presParOf" srcId="{8BAD9EEC-2166-4CFC-981D-20F494FA595D}" destId="{05C6C9DD-1519-44BF-97A7-CE388E7C3E9E}" srcOrd="3" destOrd="0" presId="urn:microsoft.com/office/officeart/2005/8/layout/hierarchy2"/>
    <dgm:cxn modelId="{6A8320D0-7CA8-4700-BED9-C829E04A3BF3}" type="presParOf" srcId="{05C6C9DD-1519-44BF-97A7-CE388E7C3E9E}" destId="{B7BB8E93-33CC-435F-BE23-074C4E49C9B9}" srcOrd="0" destOrd="0" presId="urn:microsoft.com/office/officeart/2005/8/layout/hierarchy2"/>
    <dgm:cxn modelId="{51F25B05-30E7-4034-9FF5-932CF43EC1E2}" type="presParOf" srcId="{05C6C9DD-1519-44BF-97A7-CE388E7C3E9E}" destId="{53A11AE5-CBFC-419A-9641-280123B6D0C8}" srcOrd="1" destOrd="0" presId="urn:microsoft.com/office/officeart/2005/8/layout/hierarchy2"/>
    <dgm:cxn modelId="{E9DA57EE-57DD-46A3-A403-270A86BB3B63}" type="presParOf" srcId="{8BAD9EEC-2166-4CFC-981D-20F494FA595D}" destId="{49C74744-0626-4DF5-8EB7-791C6B0677C6}" srcOrd="4" destOrd="0" presId="urn:microsoft.com/office/officeart/2005/8/layout/hierarchy2"/>
    <dgm:cxn modelId="{0A9BE86D-6A13-473D-9649-1E1C1118F916}" type="presParOf" srcId="{49C74744-0626-4DF5-8EB7-791C6B0677C6}" destId="{45F2029F-FEA5-4320-9352-6339B79B1DA1}" srcOrd="0" destOrd="0" presId="urn:microsoft.com/office/officeart/2005/8/layout/hierarchy2"/>
    <dgm:cxn modelId="{B452D650-A99A-47F5-9391-BB916FE21AC4}" type="presParOf" srcId="{8BAD9EEC-2166-4CFC-981D-20F494FA595D}" destId="{F38BFBF4-0BF7-48BD-801F-CCB160082CE7}" srcOrd="5" destOrd="0" presId="urn:microsoft.com/office/officeart/2005/8/layout/hierarchy2"/>
    <dgm:cxn modelId="{8CA74D27-EF84-43EE-8224-4800C32C2E9A}" type="presParOf" srcId="{F38BFBF4-0BF7-48BD-801F-CCB160082CE7}" destId="{B7EFE68A-259B-44AF-A15B-D80D4A9903D2}" srcOrd="0" destOrd="0" presId="urn:microsoft.com/office/officeart/2005/8/layout/hierarchy2"/>
    <dgm:cxn modelId="{10520786-7FAE-445D-898A-522B5AC0D717}" type="presParOf" srcId="{F38BFBF4-0BF7-48BD-801F-CCB160082CE7}" destId="{BAF3890C-56D4-42B4-A9DB-48CA229BFAE7}" srcOrd="1" destOrd="0" presId="urn:microsoft.com/office/officeart/2005/8/layout/hierarchy2"/>
    <dgm:cxn modelId="{76840180-E15A-4A6D-A0E5-142F0E3012F5}" type="presParOf" srcId="{8BAD9EEC-2166-4CFC-981D-20F494FA595D}" destId="{8DB3EFB8-2795-48A6-A703-08B346354EB9}" srcOrd="6" destOrd="0" presId="urn:microsoft.com/office/officeart/2005/8/layout/hierarchy2"/>
    <dgm:cxn modelId="{9FCBDE20-8958-4AD7-AC44-E194279BAFE4}" type="presParOf" srcId="{8DB3EFB8-2795-48A6-A703-08B346354EB9}" destId="{21AADF27-766A-4B09-B109-EDE2C3A96C0F}" srcOrd="0" destOrd="0" presId="urn:microsoft.com/office/officeart/2005/8/layout/hierarchy2"/>
    <dgm:cxn modelId="{5E1A718B-6F29-4285-8AC3-09C4CA7D01DE}" type="presParOf" srcId="{8BAD9EEC-2166-4CFC-981D-20F494FA595D}" destId="{DA55E964-1774-46C2-B035-7402412A64B6}" srcOrd="7" destOrd="0" presId="urn:microsoft.com/office/officeart/2005/8/layout/hierarchy2"/>
    <dgm:cxn modelId="{2CC81E9C-3816-445A-B824-6B4BE95BA9BD}" type="presParOf" srcId="{DA55E964-1774-46C2-B035-7402412A64B6}" destId="{A0EE5040-976F-4D3C-A26D-5E337963E1DE}" srcOrd="0" destOrd="0" presId="urn:microsoft.com/office/officeart/2005/8/layout/hierarchy2"/>
    <dgm:cxn modelId="{89E2F944-97DA-4219-95E1-68FD5F94C9DA}" type="presParOf" srcId="{DA55E964-1774-46C2-B035-7402412A64B6}" destId="{16DF86D4-B008-447A-88EA-CAC70E0549E2}" srcOrd="1" destOrd="0" presId="urn:microsoft.com/office/officeart/2005/8/layout/hierarchy2"/>
    <dgm:cxn modelId="{261340B9-1785-43A0-AA8B-FD9562C96E0B}" type="presParOf" srcId="{8BAD9EEC-2166-4CFC-981D-20F494FA595D}" destId="{0779ED07-E560-43DC-ABBA-A1241A371A8C}" srcOrd="8" destOrd="0" presId="urn:microsoft.com/office/officeart/2005/8/layout/hierarchy2"/>
    <dgm:cxn modelId="{1461E685-7241-4C9E-A299-1E148C7A654E}" type="presParOf" srcId="{0779ED07-E560-43DC-ABBA-A1241A371A8C}" destId="{F08BD3C4-6B12-4D4F-AC32-1B943DEA3974}" srcOrd="0" destOrd="0" presId="urn:microsoft.com/office/officeart/2005/8/layout/hierarchy2"/>
    <dgm:cxn modelId="{BB79EF77-CC55-47F3-AEB3-5B90E7CA89AE}" type="presParOf" srcId="{8BAD9EEC-2166-4CFC-981D-20F494FA595D}" destId="{3B22F30C-CD48-498A-99DD-2B92817C5489}" srcOrd="9" destOrd="0" presId="urn:microsoft.com/office/officeart/2005/8/layout/hierarchy2"/>
    <dgm:cxn modelId="{E6E5838D-508C-4DFC-8F29-2CD2253E3BF0}" type="presParOf" srcId="{3B22F30C-CD48-498A-99DD-2B92817C5489}" destId="{62E87059-3994-4A6C-9F1D-576047ABEB2E}" srcOrd="0" destOrd="0" presId="urn:microsoft.com/office/officeart/2005/8/layout/hierarchy2"/>
    <dgm:cxn modelId="{265995EF-67E5-43CC-B14D-742E4CA11282}" type="presParOf" srcId="{3B22F30C-CD48-498A-99DD-2B92817C5489}" destId="{4972AC09-F246-45CC-AE8E-A86D8444E950}" srcOrd="1" destOrd="0" presId="urn:microsoft.com/office/officeart/2005/8/layout/hierarchy2"/>
    <dgm:cxn modelId="{E72125C6-CA24-49D7-8CA8-FA384CA226F1}" type="presParOf" srcId="{8BAD9EEC-2166-4CFC-981D-20F494FA595D}" destId="{A08B00A4-2461-4748-B335-DB684C77BA1C}" srcOrd="10" destOrd="0" presId="urn:microsoft.com/office/officeart/2005/8/layout/hierarchy2"/>
    <dgm:cxn modelId="{FF9D01C0-B77B-4A0C-83CE-036F78CC6319}" type="presParOf" srcId="{A08B00A4-2461-4748-B335-DB684C77BA1C}" destId="{A62A0620-0348-4206-9125-D697F625A0AD}" srcOrd="0" destOrd="0" presId="urn:microsoft.com/office/officeart/2005/8/layout/hierarchy2"/>
    <dgm:cxn modelId="{214A1EBA-45B4-4CAB-9FFC-EEC7A30E8D4F}" type="presParOf" srcId="{8BAD9EEC-2166-4CFC-981D-20F494FA595D}" destId="{43579BCD-F0F1-478F-AE66-8621C2E6064E}" srcOrd="11" destOrd="0" presId="urn:microsoft.com/office/officeart/2005/8/layout/hierarchy2"/>
    <dgm:cxn modelId="{D41E6EFA-BF6D-457E-8612-F50F53656441}" type="presParOf" srcId="{43579BCD-F0F1-478F-AE66-8621C2E6064E}" destId="{D9646466-53AE-43CD-906F-F1C0AB19F128}" srcOrd="0" destOrd="0" presId="urn:microsoft.com/office/officeart/2005/8/layout/hierarchy2"/>
    <dgm:cxn modelId="{E0010A62-6849-4B03-912F-D24CCF8754BA}" type="presParOf" srcId="{43579BCD-F0F1-478F-AE66-8621C2E6064E}" destId="{E7D99990-B9B9-4976-BCB2-8428CE4E2C17}" srcOrd="1" destOrd="0" presId="urn:microsoft.com/office/officeart/2005/8/layout/hierarchy2"/>
    <dgm:cxn modelId="{ECC0EACA-4607-4623-B51F-5F61084CB385}" type="presParOf" srcId="{8BAD9EEC-2166-4CFC-981D-20F494FA595D}" destId="{65B9EE2B-59E9-4EE0-9F42-C9EFD2FA3C69}" srcOrd="12" destOrd="0" presId="urn:microsoft.com/office/officeart/2005/8/layout/hierarchy2"/>
    <dgm:cxn modelId="{47E4E547-58E3-48F9-899C-1D6AA3FC83AF}" type="presParOf" srcId="{65B9EE2B-59E9-4EE0-9F42-C9EFD2FA3C69}" destId="{6EA26959-2E94-4218-9414-3B004EDD0AA6}" srcOrd="0" destOrd="0" presId="urn:microsoft.com/office/officeart/2005/8/layout/hierarchy2"/>
    <dgm:cxn modelId="{961F63B6-AB56-42F0-8006-8E9CEF714D71}" type="presParOf" srcId="{8BAD9EEC-2166-4CFC-981D-20F494FA595D}" destId="{ED93AFBA-73D2-46FE-81DE-D523B4A5503D}" srcOrd="13" destOrd="0" presId="urn:microsoft.com/office/officeart/2005/8/layout/hierarchy2"/>
    <dgm:cxn modelId="{4EF7F5B4-D66C-456B-A013-57B4CC507942}" type="presParOf" srcId="{ED93AFBA-73D2-46FE-81DE-D523B4A5503D}" destId="{0F7F7295-CB2B-457E-8798-4A0D859242D1}" srcOrd="0" destOrd="0" presId="urn:microsoft.com/office/officeart/2005/8/layout/hierarchy2"/>
    <dgm:cxn modelId="{E97132FB-013D-4F41-A06B-6404EF1159CE}" type="presParOf" srcId="{ED93AFBA-73D2-46FE-81DE-D523B4A5503D}" destId="{757CDE71-781E-46BF-8BCB-E419F586F4D2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85D702-2C10-4911-9AA1-80A5EBE6C3AD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C0C34F-6B73-4FA2-AD6F-5B5BF477F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FA63CA-7244-4F26-AE0A-16D714AA69C0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961504-E691-4A08-869D-F44626F2C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C214F1-AF60-40C0-A013-7F74D1DB78C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70D82-EDAA-460B-BADC-BECAD2444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AA5BA-B67D-401E-AFF1-2853CF50D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09CEF-0DDC-4BF5-B9CC-CBE916A3B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EBC1-9220-463C-AA09-263FC14D0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079A-6585-42F5-B2D3-F2936892F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517E-B3C8-4C7C-85A2-EC02BD821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4CCB5-FC17-49C7-B7B4-F6ADD1966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1CA48-EE35-49C7-8E40-BB751EC76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A84CF-6BB8-43F9-948C-31FE849EB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EB64E-A21D-45D6-A424-412BAF7E2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DE172-486E-49F1-B838-E24CC8E4B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C6CC2-A5EE-4789-AAB2-88B99703F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B1059D7-CC83-4E3D-A0F3-5B3759493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819400" y="0"/>
            <a:ext cx="4038600" cy="495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accent2"/>
                </a:solidFill>
              </a:rPr>
              <a:t>«Компетентный родитель–счастливый ребенок»</a:t>
            </a:r>
            <a:r>
              <a:rPr lang="ru-RU" b="1" dirty="0" smtClean="0">
                <a:solidFill>
                  <a:schemeClr val="accent2"/>
                </a:solidFill>
              </a:rPr>
              <a:t>. 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 smtClean="0">
              <a:solidFill>
                <a:schemeClr val="accent2"/>
              </a:solidFill>
            </a:endParaRPr>
          </a:p>
        </p:txBody>
      </p:sp>
      <p:pic>
        <p:nvPicPr>
          <p:cNvPr id="4100" name="Picture 4" descr="000001_7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9289" y="3657600"/>
            <a:ext cx="2004732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Содержимое 7"/>
          <p:cNvSpPr>
            <a:spLocks noGrp="1"/>
          </p:cNvSpPr>
          <p:nvPr>
            <p:ph idx="1"/>
          </p:nvPr>
        </p:nvSpPr>
        <p:spPr>
          <a:xfrm>
            <a:off x="4800600" y="1600200"/>
            <a:ext cx="1981200" cy="45719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8" name="Picture 4" descr="1244309604_podrostok_091106_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09600"/>
            <a:ext cx="2438400" cy="305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Данные анкетирования второклассников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600200"/>
          <a:ext cx="7620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381000"/>
          <a:ext cx="8686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endParaRPr lang="ru-RU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3810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153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76200"/>
          </a:xfrm>
        </p:spPr>
        <p:txBody>
          <a:bodyPr/>
          <a:lstStyle/>
          <a:p>
            <a:endParaRPr lang="ru-RU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1612900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10243" name="Picture 3" descr="D:\Мои документы\Мои рисунки\к слайдфильму\Sea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191000"/>
            <a:ext cx="2457450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1905000" y="228600"/>
            <a:ext cx="6477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dirty="0"/>
              <a:t>Родительский труд – очень тяжёлый труд. Это, пожалуй, самая трудная на свете душевная работа. Она требует </a:t>
            </a:r>
            <a:r>
              <a:rPr lang="ru-RU" sz="2800" dirty="0" err="1"/>
              <a:t>сверхтерпения</a:t>
            </a:r>
            <a:r>
              <a:rPr lang="ru-RU" sz="2800" dirty="0"/>
              <a:t>, пересиливания усталости, одоление неумений. Она требует постоянного самоусовершенствования.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	И пусть у вас никогда не опускаются руки, даже если вы останетесь единственными, кто продолжает верить в вашего ребёнка.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	</a:t>
            </a:r>
            <a:r>
              <a:rPr lang="ru-RU" sz="2800" b="1" dirty="0"/>
              <a:t>Успехов вам и вашему ребёнку!</a:t>
            </a:r>
          </a:p>
        </p:txBody>
      </p:sp>
      <p:pic>
        <p:nvPicPr>
          <p:cNvPr id="10245" name="Содержимое 4" descr="Sea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114800"/>
            <a:ext cx="2514600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971550" y="2492375"/>
            <a:ext cx="74882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ru-RU" sz="8000" b="1">
              <a:solidFill>
                <a:srgbClr val="CC0000"/>
              </a:solidFill>
              <a:latin typeface="Georgia" pitchFamily="18" charset="0"/>
            </a:endParaRPr>
          </a:p>
        </p:txBody>
      </p:sp>
      <p:pic>
        <p:nvPicPr>
          <p:cNvPr id="31747" name="Picture 2" descr="D:\Мои документы\Мои рисунки\Рисунок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914400" y="3276600"/>
            <a:ext cx="7620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  <a:latin typeface="Georgia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188</Words>
  <Application>Microsoft PowerPoint</Application>
  <PresentationFormat>Экран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«Компетентный родитель–счастливый ребенок».  </vt:lpstr>
      <vt:lpstr>Данные анкетирования второклассников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рогозины</cp:lastModifiedBy>
  <cp:revision>37</cp:revision>
  <cp:lastPrinted>1601-01-01T00:00:00Z</cp:lastPrinted>
  <dcterms:created xsi:type="dcterms:W3CDTF">1601-01-01T00:00:00Z</dcterms:created>
  <dcterms:modified xsi:type="dcterms:W3CDTF">2013-09-28T16:49:35Z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