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7" r:id="rId5"/>
    <p:sldId id="262" r:id="rId6"/>
    <p:sldId id="263" r:id="rId7"/>
    <p:sldId id="264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4FDE-6F82-46EC-A3AB-648DC9E0E637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C507-63A7-444D-AB8A-7C3DFAD24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86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4FDE-6F82-46EC-A3AB-648DC9E0E637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C507-63A7-444D-AB8A-7C3DFAD24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16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4FDE-6F82-46EC-A3AB-648DC9E0E637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C507-63A7-444D-AB8A-7C3DFAD24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77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4FDE-6F82-46EC-A3AB-648DC9E0E637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C507-63A7-444D-AB8A-7C3DFAD24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1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4FDE-6F82-46EC-A3AB-648DC9E0E637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C507-63A7-444D-AB8A-7C3DFAD24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10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4FDE-6F82-46EC-A3AB-648DC9E0E637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C507-63A7-444D-AB8A-7C3DFAD24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34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4FDE-6F82-46EC-A3AB-648DC9E0E637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C507-63A7-444D-AB8A-7C3DFAD24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62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4FDE-6F82-46EC-A3AB-648DC9E0E637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C507-63A7-444D-AB8A-7C3DFAD24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0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4FDE-6F82-46EC-A3AB-648DC9E0E637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C507-63A7-444D-AB8A-7C3DFAD24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47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4FDE-6F82-46EC-A3AB-648DC9E0E637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C507-63A7-444D-AB8A-7C3DFAD24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55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4FDE-6F82-46EC-A3AB-648DC9E0E637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C507-63A7-444D-AB8A-7C3DFAD24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33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B4FDE-6F82-46EC-A3AB-648DC9E0E637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8C507-63A7-444D-AB8A-7C3DFAD24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4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Организация самовоспитания в начальной школе. Ресурсы БРС.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«Самовоспитание – это не что-то вспомогательное в воспитании, а крепкий его фундамент. Никто не сможет воспитать человека, если он сам себя не воспитает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». 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В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. А. Сухомлинский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	Можно ли и нужно ли управлять самовоспитанием учащихся? Почему?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	Как мы это делаем?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	Какие трудности испытываете?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474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Человек- личность!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4320480" cy="473295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Способность обдумывать свои поступки и отвечать за них -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существенный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и главный признак личности.  В развитии этой способности участвуют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различные 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механизмы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самовоспитания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183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92696"/>
            <a:ext cx="8064896" cy="4839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/>
                <a:ea typeface="Calibri"/>
              </a:rPr>
              <a:t>В  процессе самовоспитания можно выделить следующие параметры</a:t>
            </a: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parajita"/>
                <a:ea typeface="Calibri"/>
              </a:rPr>
              <a:t>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Aparajita"/>
                <a:ea typeface="Calibri"/>
              </a:rPr>
              <a:t>1)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/>
                <a:ea typeface="Calibri"/>
              </a:rPr>
              <a:t>направленность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Aparajita"/>
                <a:ea typeface="Calibri"/>
              </a:rPr>
              <a:t>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/>
                <a:ea typeface="Calibri"/>
              </a:rPr>
              <a:t>т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Aparajita"/>
                <a:ea typeface="Calibri"/>
              </a:rPr>
              <a:t>.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/>
                <a:ea typeface="Calibri"/>
              </a:rPr>
              <a:t>е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Aparajita"/>
                <a:ea typeface="Calibri"/>
              </a:rPr>
              <a:t>.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/>
                <a:ea typeface="Calibri"/>
              </a:rPr>
              <a:t>мотивы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Aparajita"/>
                <a:ea typeface="Calibri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/>
                <a:ea typeface="Calibri"/>
              </a:rPr>
              <a:t>работы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Aparajita"/>
                <a:ea typeface="Calibri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/>
                <a:ea typeface="Calibri"/>
              </a:rPr>
              <a:t>над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Aparajita"/>
                <a:ea typeface="Calibri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/>
                <a:ea typeface="Calibri"/>
              </a:rPr>
              <a:t>собой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Aparajita"/>
                <a:ea typeface="Calibri"/>
              </a:rPr>
              <a:t>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Aparajita"/>
                <a:ea typeface="Calibri"/>
              </a:rPr>
              <a:t>2)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/>
                <a:ea typeface="Calibri"/>
              </a:rPr>
              <a:t>содержание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Aparajita"/>
                <a:ea typeface="Calibri"/>
              </a:rPr>
              <a:t> (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/>
                <a:ea typeface="Calibri"/>
              </a:rPr>
              <a:t>умственное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Aparajita"/>
                <a:ea typeface="Calibri"/>
              </a:rPr>
              <a:t>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/>
                <a:ea typeface="Calibri"/>
              </a:rPr>
              <a:t>физическое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Aparajita"/>
                <a:ea typeface="Calibri"/>
              </a:rPr>
              <a:t>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/>
                <a:ea typeface="Calibri"/>
              </a:rPr>
              <a:t>нравственное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Aparajita"/>
                <a:ea typeface="Calibri"/>
              </a:rPr>
              <a:t>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/>
                <a:ea typeface="Calibri"/>
              </a:rPr>
              <a:t>трудовое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Aparajita"/>
                <a:ea typeface="Calibri"/>
              </a:rPr>
              <a:t>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/>
                <a:ea typeface="Calibri"/>
              </a:rPr>
              <a:t>эстетическое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Aparajita"/>
                <a:ea typeface="Calibri"/>
              </a:rPr>
              <a:t>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/>
                <a:ea typeface="Calibri"/>
              </a:rPr>
              <a:t>волевое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Aparajita"/>
                <a:ea typeface="Calibri"/>
              </a:rPr>
              <a:t>,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/>
                <a:ea typeface="Calibri"/>
              </a:rPr>
              <a:t>комплексное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Aparajita"/>
                <a:ea typeface="Calibri"/>
              </a:rPr>
              <a:t>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Aparajita"/>
                <a:ea typeface="Calibri"/>
              </a:rPr>
              <a:t>3)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/>
                <a:ea typeface="Calibri"/>
              </a:rPr>
              <a:t>устойчивость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Aparajita"/>
                <a:ea typeface="Calibri"/>
              </a:rPr>
              <a:t> (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/>
                <a:ea typeface="Calibri"/>
              </a:rPr>
              <a:t>случайное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Aparajita"/>
                <a:ea typeface="Calibri"/>
              </a:rPr>
              <a:t>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/>
                <a:ea typeface="Calibri"/>
              </a:rPr>
              <a:t>эпизодическое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Aparajita"/>
                <a:ea typeface="Calibri"/>
              </a:rPr>
              <a:t>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/>
                <a:ea typeface="Calibri"/>
              </a:rPr>
              <a:t>постоянное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Aparajita"/>
                <a:ea typeface="Calibri"/>
              </a:rPr>
              <a:t>);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Aparajita"/>
                <a:ea typeface="Calibri"/>
              </a:rPr>
              <a:t>4)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/>
                <a:ea typeface="Calibri"/>
              </a:rPr>
              <a:t>эффективность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Aparajita"/>
                <a:ea typeface="Calibri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/>
                <a:ea typeface="Calibri"/>
              </a:rPr>
              <a:t>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Aparajita"/>
                <a:ea typeface="Calibri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/>
                <a:ea typeface="Calibri"/>
              </a:rPr>
              <a:t>формировании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Aparajita"/>
                <a:ea typeface="Calibri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/>
                <a:ea typeface="Calibri"/>
              </a:rPr>
              <a:t>личности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Aparajita"/>
                <a:ea typeface="Calibri"/>
              </a:rPr>
              <a:t> (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/>
                <a:ea typeface="Calibri"/>
              </a:rPr>
              <a:t>выполняет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Aparajita"/>
                <a:ea typeface="Calibri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/>
                <a:ea typeface="Calibri"/>
              </a:rPr>
              <a:t>функции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Aparajita"/>
                <a:ea typeface="Calibri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/>
                <a:ea typeface="Calibri"/>
              </a:rPr>
              <a:t>главные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Aparajita"/>
                <a:ea typeface="Calibri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/>
                <a:ea typeface="Calibri"/>
              </a:rPr>
              <a:t>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Aparajita"/>
                <a:ea typeface="Calibri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/>
                <a:ea typeface="Calibri"/>
              </a:rPr>
              <a:t>вспомогательные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Aparajita"/>
                <a:ea typeface="Calibri"/>
              </a:rPr>
              <a:t>).</a:t>
            </a:r>
            <a:endParaRPr lang="ru-RU" sz="2400" dirty="0">
              <a:solidFill>
                <a:schemeClr val="accent2">
                  <a:lumMod val="75000"/>
                </a:schemeClr>
              </a:solidFill>
              <a:effectLst/>
              <a:latin typeface="Aparajita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446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0" i="1" dirty="0" smtClean="0">
                <a:solidFill>
                  <a:schemeClr val="accent2">
                    <a:lumMod val="75000"/>
                  </a:schemeClr>
                </a:solidFill>
              </a:rPr>
              <a:t>Задачи педагога:</a:t>
            </a:r>
            <a:endParaRPr lang="ru-RU" sz="2800" b="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5445224"/>
            <a:ext cx="7488832" cy="87687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Привести в действие самосознание, увлеченность, направленность.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Помочь  детям   в  оценке  их  достижений.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920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7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Основные задачи рейтинговой системы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Стимулирование регулярной творческой работы детей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Повышение мотивации к участию в конкурсах, олимпиадах и т. д.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Формирование интереса к различным видам внеурочной деятельности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Контроль качества заполнения портфолио ребёнка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Повышение уровня организации процесса самовоспитания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091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Какова роль родителей в самовоспитании?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Все нравственное воспитание детей сводится к доброму примеру. Живите хорошо или хоть старайтесь жить хорошо, и вы по мере вашего успеха в хорошей жизни хорошо воспитаете детей.</a:t>
            </a:r>
          </a:p>
          <a:p>
            <a:pPr marL="0" indent="0">
              <a:buNone/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Лев Николаевич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Толстой</a:t>
            </a:r>
          </a:p>
          <a:p>
            <a:pPr marL="0" indent="0">
              <a:buNone/>
            </a:pP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  Помогают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ли родители?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  В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чем, как, почему?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  Как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учителям можно активизировать помощь родителей?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  Сколько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родителей действительно являются для своих детей образцом?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  Сколько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тех, кого образцом не назовешь?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5653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Участие родителей в организации самовоспитания 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Родители могут: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тимулировать достижение цели.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Н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аучить самоконтролю, приёмам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самоубеждения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Поставить задачи, реальные для своего ребёнка.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Участвовать во всех видах внеклассной деятельности.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заполнении портфолио, в создании рейтинговой оценочной шкалы.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337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В тесном сотрудничестве!</a:t>
            </a:r>
            <a:b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Только вместе!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850208" cy="5133611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7" y="1988840"/>
            <a:ext cx="4800533" cy="3600400"/>
          </a:xfrm>
        </p:spPr>
      </p:pic>
    </p:spTree>
    <p:extLst>
      <p:ext uri="{BB962C8B-B14F-4D97-AF65-F5344CB8AC3E}">
        <p14:creationId xmlns:p14="http://schemas.microsoft.com/office/powerpoint/2010/main" val="154287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228</TotalTime>
  <Words>317</Words>
  <Application>Microsoft Office PowerPoint</Application>
  <PresentationFormat>Экран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Организация самовоспитания в начальной школе. Ресурсы БРС.</vt:lpstr>
      <vt:lpstr>Человек- личность!</vt:lpstr>
      <vt:lpstr>Презентация PowerPoint</vt:lpstr>
      <vt:lpstr>Задачи педагога:</vt:lpstr>
      <vt:lpstr>Основные задачи рейтинговой системы:</vt:lpstr>
      <vt:lpstr>Какова роль родителей в самовоспитании?</vt:lpstr>
      <vt:lpstr>Участие родителей в организации самовоспитания </vt:lpstr>
      <vt:lpstr>В тесном сотрудничестве! Только вместе!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25</cp:revision>
  <dcterms:created xsi:type="dcterms:W3CDTF">2013-10-31T16:51:58Z</dcterms:created>
  <dcterms:modified xsi:type="dcterms:W3CDTF">2013-11-04T17:19:54Z</dcterms:modified>
</cp:coreProperties>
</file>