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E44586E-6C9E-489D-BA8B-C0EA02DCDEEC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5B1618F-F5EA-4562-95A9-EBF938F4DFC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586E-6C9E-489D-BA8B-C0EA02DCDEEC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618F-F5EA-4562-95A9-EBF938F4D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586E-6C9E-489D-BA8B-C0EA02DCDEEC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618F-F5EA-4562-95A9-EBF938F4D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586E-6C9E-489D-BA8B-C0EA02DCDEEC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618F-F5EA-4562-95A9-EBF938F4D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586E-6C9E-489D-BA8B-C0EA02DCDEEC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618F-F5EA-4562-95A9-EBF938F4D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586E-6C9E-489D-BA8B-C0EA02DCDEEC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618F-F5EA-4562-95A9-EBF938F4DF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586E-6C9E-489D-BA8B-C0EA02DCDEEC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618F-F5EA-4562-95A9-EBF938F4D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586E-6C9E-489D-BA8B-C0EA02DCDEEC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618F-F5EA-4562-95A9-EBF938F4D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586E-6C9E-489D-BA8B-C0EA02DCDEEC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618F-F5EA-4562-95A9-EBF938F4D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586E-6C9E-489D-BA8B-C0EA02DCDEEC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618F-F5EA-4562-95A9-EBF938F4DFC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586E-6C9E-489D-BA8B-C0EA02DCDEEC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618F-F5EA-4562-95A9-EBF938F4D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E44586E-6C9E-489D-BA8B-C0EA02DCDEEC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5B1618F-F5EA-4562-95A9-EBF938F4DF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Моя малая Родина</a:t>
            </a:r>
            <a:endParaRPr lang="ru-RU" sz="5400" b="1" dirty="0"/>
          </a:p>
        </p:txBody>
      </p:sp>
      <p:pic>
        <p:nvPicPr>
          <p:cNvPr id="1026" name="Picture 2" descr="C:\Users\Администратор\AppData\Local\Microsoft\Windows\Temporary Internet Files\Content.IE5\6LBDUG41\MP90039962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1287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620688"/>
            <a:ext cx="6777317" cy="5688632"/>
          </a:xfrm>
        </p:spPr>
        <p:txBody>
          <a:bodyPr>
            <a:normAutofit fontScale="550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Но главное – это люди. </a:t>
            </a:r>
            <a:r>
              <a:rPr lang="ru-RU" sz="2500" b="1" dirty="0" err="1">
                <a:latin typeface="Times New Roman"/>
                <a:ea typeface="Times New Roman"/>
                <a:cs typeface="Times New Roman"/>
              </a:rPr>
              <a:t>Тогульская</a:t>
            </a: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 земля дала много известных людей </a:t>
            </a:r>
            <a:endParaRPr lang="ru-RU" sz="25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Писатель </a:t>
            </a:r>
            <a:r>
              <a:rPr lang="ru-RU" sz="2500" b="1" dirty="0" err="1">
                <a:latin typeface="Times New Roman"/>
                <a:ea typeface="Times New Roman"/>
                <a:cs typeface="Times New Roman"/>
              </a:rPr>
              <a:t>Чебаевский</a:t>
            </a: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 Николай Николаевич</a:t>
            </a:r>
            <a:endParaRPr lang="ru-RU" sz="25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Поэт и музыкант </a:t>
            </a:r>
            <a:r>
              <a:rPr lang="ru-RU" sz="2500" b="1" dirty="0" err="1">
                <a:latin typeface="Times New Roman"/>
                <a:ea typeface="Times New Roman"/>
                <a:cs typeface="Times New Roman"/>
              </a:rPr>
              <a:t>Дюпин</a:t>
            </a: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 Николай </a:t>
            </a:r>
            <a:r>
              <a:rPr lang="ru-RU" sz="2500" b="1" dirty="0" err="1">
                <a:latin typeface="Times New Roman"/>
                <a:ea typeface="Times New Roman"/>
                <a:cs typeface="Times New Roman"/>
              </a:rPr>
              <a:t>Артемьевич</a:t>
            </a:r>
            <a:endParaRPr lang="ru-RU" sz="25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Гордится </a:t>
            </a:r>
            <a:r>
              <a:rPr lang="ru-RU" sz="2500" b="1" dirty="0" err="1">
                <a:latin typeface="Times New Roman"/>
                <a:ea typeface="Times New Roman"/>
                <a:cs typeface="Times New Roman"/>
              </a:rPr>
              <a:t>Тогульская</a:t>
            </a: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 земля и своими спортсменами:</a:t>
            </a:r>
            <a:endParaRPr lang="ru-RU" sz="25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Постников Михаил </a:t>
            </a:r>
            <a:r>
              <a:rPr lang="ru-RU" sz="2500" b="1" dirty="0" err="1">
                <a:latin typeface="Times New Roman"/>
                <a:ea typeface="Times New Roman"/>
                <a:cs typeface="Times New Roman"/>
              </a:rPr>
              <a:t>Варфоломеевич</a:t>
            </a:r>
            <a:endParaRPr lang="ru-RU" sz="25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Кошкин  Валерий Васильевич</a:t>
            </a:r>
            <a:endParaRPr lang="ru-RU" sz="25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Цыганенко Надежда Васильевна</a:t>
            </a:r>
            <a:endParaRPr lang="ru-RU" sz="25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Лучшие руководители края:</a:t>
            </a:r>
            <a:endParaRPr lang="ru-RU" sz="25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Коваленко Михаил  Николаевич, </a:t>
            </a:r>
            <a:r>
              <a:rPr lang="ru-RU" sz="2500" b="1" dirty="0" err="1">
                <a:latin typeface="Times New Roman"/>
                <a:ea typeface="Times New Roman"/>
                <a:cs typeface="Times New Roman"/>
              </a:rPr>
              <a:t>Берш</a:t>
            </a: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 Яков </a:t>
            </a:r>
            <a:r>
              <a:rPr lang="ru-RU" sz="2500" b="1" dirty="0" err="1">
                <a:latin typeface="Times New Roman"/>
                <a:ea typeface="Times New Roman"/>
                <a:cs typeface="Times New Roman"/>
              </a:rPr>
              <a:t>Мартынович</a:t>
            </a:r>
            <a:endParaRPr lang="ru-RU" sz="25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Заслуженные механизаторы:</a:t>
            </a:r>
            <a:endParaRPr lang="ru-RU" sz="25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Шабанов Иван Алексеевич, </a:t>
            </a:r>
            <a:r>
              <a:rPr lang="ru-RU" sz="2500" b="1" dirty="0" err="1">
                <a:latin typeface="Times New Roman"/>
                <a:ea typeface="Times New Roman"/>
                <a:cs typeface="Times New Roman"/>
              </a:rPr>
              <a:t>Жердев</a:t>
            </a: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 Анатолий Иванович</a:t>
            </a:r>
            <a:endParaRPr lang="ru-RU" sz="25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Передовая свинарка Пантелеева Валентина Сидоровна</a:t>
            </a:r>
            <a:endParaRPr lang="ru-RU" sz="25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Ветеринар Бирюкова Любовь Витальевна</a:t>
            </a:r>
            <a:endParaRPr lang="ru-RU" sz="25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Художник Толстов Николай Львович</a:t>
            </a:r>
            <a:endParaRPr lang="ru-RU" sz="25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Фотограф </a:t>
            </a:r>
            <a:r>
              <a:rPr lang="ru-RU" sz="2500" b="1" dirty="0" err="1">
                <a:latin typeface="Times New Roman"/>
                <a:ea typeface="Times New Roman"/>
                <a:cs typeface="Times New Roman"/>
              </a:rPr>
              <a:t>Дюпин</a:t>
            </a: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 Леонид Леонидович</a:t>
            </a:r>
            <a:endParaRPr lang="ru-RU" sz="2500" b="1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5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0152" y="908720"/>
            <a:ext cx="2304256" cy="51845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940152" y="908720"/>
            <a:ext cx="2304256" cy="474392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 хочу, чтобы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Тогул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и  весь наш район жил и процветал долгие годы!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Администратор\AppData\Local\Microsoft\Windows\Temporary Internet Files\Content.IE5\XFHRH3RS\MP9004484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51125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AppData\Local\Microsoft\Windows\Temporary Internet Files\Content.IE5\XFHRH3RS\MP9004423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936104"/>
          </a:xfrm>
        </p:spPr>
        <p:txBody>
          <a:bodyPr/>
          <a:lstStyle/>
          <a:p>
            <a:pPr algn="ctr"/>
            <a:r>
              <a:rPr lang="ru-RU" b="1" dirty="0" smtClean="0"/>
              <a:t>О Родине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Что Родиной моей зовётся?</a:t>
            </a:r>
          </a:p>
          <a:p>
            <a:pPr marL="68580" indent="0">
              <a:buNone/>
            </a:pPr>
            <a:r>
              <a:rPr lang="ru-RU" dirty="0" smtClean="0"/>
              <a:t>Себе я задаю вопрос. </a:t>
            </a:r>
          </a:p>
          <a:p>
            <a:pPr marL="68580" indent="0">
              <a:buNone/>
            </a:pPr>
            <a:r>
              <a:rPr lang="ru-RU" dirty="0" smtClean="0"/>
              <a:t>Река, что за домами вьётся,</a:t>
            </a:r>
          </a:p>
          <a:p>
            <a:pPr marL="68580" indent="0">
              <a:buNone/>
            </a:pPr>
            <a:r>
              <a:rPr lang="ru-RU" dirty="0" smtClean="0"/>
              <a:t>Иль куст кудрявых красных роз?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Вон та осенняя берёзка?</a:t>
            </a:r>
          </a:p>
          <a:p>
            <a:pPr marL="68580" indent="0">
              <a:buNone/>
            </a:pPr>
            <a:r>
              <a:rPr lang="ru-RU" dirty="0" smtClean="0"/>
              <a:t>Или весенняя капель?</a:t>
            </a:r>
          </a:p>
          <a:p>
            <a:pPr marL="68580" indent="0">
              <a:buNone/>
            </a:pPr>
            <a:r>
              <a:rPr lang="ru-RU" dirty="0" smtClean="0"/>
              <a:t>А может радуги полоска?</a:t>
            </a:r>
          </a:p>
          <a:p>
            <a:pPr marL="68580" indent="0">
              <a:buNone/>
            </a:pPr>
            <a:r>
              <a:rPr lang="ru-RU" dirty="0" smtClean="0"/>
              <a:t>Или морозный зимний день?</a:t>
            </a:r>
            <a:endParaRPr lang="ru-RU" dirty="0"/>
          </a:p>
        </p:txBody>
      </p:sp>
      <p:pic>
        <p:nvPicPr>
          <p:cNvPr id="3074" name="Picture 2" descr="C:\Users\Администратор\AppData\Local\Microsoft\Windows\Temporary Internet Files\Content.IE5\OKBHYREO\MC9002933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1778508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492" y="476672"/>
            <a:ext cx="6777317" cy="5355957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Всё то, что с детства рядом было?</a:t>
            </a:r>
          </a:p>
          <a:p>
            <a:pPr marL="68580" indent="0">
              <a:buNone/>
            </a:pPr>
            <a:r>
              <a:rPr lang="ru-RU" dirty="0" smtClean="0"/>
              <a:t>Но это станет всё пустяк</a:t>
            </a:r>
          </a:p>
          <a:p>
            <a:pPr marL="68580" indent="0">
              <a:buNone/>
            </a:pPr>
            <a:r>
              <a:rPr lang="ru-RU" dirty="0" smtClean="0"/>
              <a:t>Без маминой заботы милой,</a:t>
            </a:r>
          </a:p>
          <a:p>
            <a:pPr marL="68580" indent="0">
              <a:buNone/>
            </a:pPr>
            <a:r>
              <a:rPr lang="ru-RU" dirty="0" smtClean="0"/>
              <a:t>И без друзей мне всё не так.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49" y="2420888"/>
            <a:ext cx="4196275" cy="3356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276872"/>
            <a:ext cx="388843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722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692696"/>
            <a:ext cx="6777317" cy="5139933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Так вот что Родиной зовётся!</a:t>
            </a:r>
          </a:p>
          <a:p>
            <a:pPr marL="68580" indent="0">
              <a:buNone/>
            </a:pPr>
            <a:r>
              <a:rPr lang="ru-RU" dirty="0" smtClean="0"/>
              <a:t>Чтоб были рядышком всегда</a:t>
            </a:r>
          </a:p>
          <a:p>
            <a:pPr marL="68580" indent="0">
              <a:buNone/>
            </a:pPr>
            <a:r>
              <a:rPr lang="ru-RU" dirty="0" smtClean="0"/>
              <a:t>Все, кто поддержит, улыбнётся,</a:t>
            </a:r>
          </a:p>
          <a:p>
            <a:pPr marL="68580" indent="0">
              <a:buNone/>
            </a:pPr>
            <a:r>
              <a:rPr lang="ru-RU" dirty="0" smtClean="0"/>
              <a:t>Кому нужна и я сама!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564904"/>
            <a:ext cx="3888432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339" y="413184"/>
            <a:ext cx="2880320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789040"/>
            <a:ext cx="3384376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008112"/>
          </a:xfrm>
        </p:spPr>
        <p:txBody>
          <a:bodyPr/>
          <a:lstStyle/>
          <a:p>
            <a:pPr algn="ctr"/>
            <a:r>
              <a:rPr lang="ru-RU" b="1" dirty="0" err="1" smtClean="0"/>
              <a:t>Тогул</a:t>
            </a:r>
            <a:r>
              <a:rPr lang="ru-RU" b="1" dirty="0" smtClean="0"/>
              <a:t> – гора цветов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128792" cy="4392488"/>
          </a:xfrm>
        </p:spPr>
      </p:pic>
    </p:spTree>
    <p:extLst>
      <p:ext uri="{BB962C8B-B14F-4D97-AF65-F5344CB8AC3E}">
        <p14:creationId xmlns:p14="http://schemas.microsoft.com/office/powerpoint/2010/main" val="9547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Богатства </a:t>
            </a:r>
            <a:r>
              <a:rPr lang="ru-RU" b="1" dirty="0" err="1" smtClean="0"/>
              <a:t>Тогула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Почти половина нашего района покрыта лесами. Это строительный материал, топливо. Растут берёзы, осины, ели, кедр, пихта, тополь, калина, рябина. Ягоды, орехи, грибы, колба, лук-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слизун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это пища.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Tree"/>
          <p:cNvSpPr>
            <a:spLocks noEditPoints="1" noChangeArrowheads="1"/>
          </p:cNvSpPr>
          <p:nvPr/>
        </p:nvSpPr>
        <p:spPr bwMode="auto">
          <a:xfrm>
            <a:off x="6516216" y="4437112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ree"/>
          <p:cNvSpPr>
            <a:spLocks noEditPoints="1" noChangeArrowheads="1"/>
          </p:cNvSpPr>
          <p:nvPr/>
        </p:nvSpPr>
        <p:spPr bwMode="auto">
          <a:xfrm>
            <a:off x="5292080" y="5085183"/>
            <a:ext cx="1305694" cy="121610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317" y="1268760"/>
            <a:ext cx="6777317" cy="3508977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Район богат животными. Это мясо – пища, шкуры – обувь, верхняя одежда. Это лось, медведь, лисы, волки, зайцы. А сколько птиц! Утки, глухари, совы, сороки, коршун, воробьи, голуби. </a:t>
            </a:r>
            <a:endParaRPr lang="ru-RU" dirty="0"/>
          </a:p>
        </p:txBody>
      </p:sp>
      <p:pic>
        <p:nvPicPr>
          <p:cNvPr id="1026" name="Picture 2" descr="C:\Users\Администратор\AppData\Local\Microsoft\Windows\Temporary Internet Files\Content.IE5\J7BHOU2Z\MP900442470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3960440" cy="22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AppData\Local\Microsoft\Windows\Temporary Internet Files\Content.IE5\OKBHYREO\MP900262568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838764"/>
            <a:ext cx="3369568" cy="24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836713"/>
            <a:ext cx="6777317" cy="3168352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Много в реках рыбы: карась, щука, окунь, линь. В нашем районе есть золото.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Летом красива наша местность: колокольчики, ромашки, огоньки, медуница, кувшинки в реках. Плодородны земли: выращиваем пшеницу, рожь, овёс, кукурузу, гречку. А какие прекрасные пастбища для скота!</a:t>
            </a:r>
            <a:endParaRPr lang="ru-RU" dirty="0"/>
          </a:p>
        </p:txBody>
      </p:sp>
      <p:pic>
        <p:nvPicPr>
          <p:cNvPr id="2051" name="Picture 3" descr="C:\Users\Администратор\AppData\Local\Microsoft\Windows\Temporary Internet Files\Content.IE5\OKBHYREO\MP90042775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789040"/>
            <a:ext cx="784887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</TotalTime>
  <Words>339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Моя малая Родина</vt:lpstr>
      <vt:lpstr>Презентация PowerPoint</vt:lpstr>
      <vt:lpstr>О Родине</vt:lpstr>
      <vt:lpstr>Презентация PowerPoint</vt:lpstr>
      <vt:lpstr>Презентация PowerPoint</vt:lpstr>
      <vt:lpstr>Тогул – гора цветов</vt:lpstr>
      <vt:lpstr>Богатства Тогула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Администратор</dc:creator>
  <cp:lastModifiedBy>www</cp:lastModifiedBy>
  <cp:revision>15</cp:revision>
  <dcterms:created xsi:type="dcterms:W3CDTF">2013-10-07T14:25:08Z</dcterms:created>
  <dcterms:modified xsi:type="dcterms:W3CDTF">2014-07-22T16:21:19Z</dcterms:modified>
</cp:coreProperties>
</file>