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62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8DDB9B-4839-4596-A94E-0E85AF263B53}" type="datetimeFigureOut">
              <a:rPr lang="ru-RU" smtClean="0"/>
              <a:pPr/>
              <a:t>12.07.2014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67F120-CBFD-49BC-9898-321F7983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source=wiz&amp;fp=1&amp;uinfo=ww-1263-wh-929-fw-1038-fh-598-pd-1&amp;p=1&amp;text=%D0%B8%D1%81%D1%82%D0%BE%D1%80%D0%B8%D1%8F%20%D1%81%D0%B0%D1%85%D0%B0%D0%BB%D0%B8%D0%BD%D0%B0&amp;noreask=1&amp;pos=30&amp;rpt=simage&amp;lr=80&amp;img_url=http://im8.asset.yvimg.kz/userimages/miamur/ex5cB6HCLUhtC0JV0H07w91QwP335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fp=4&amp;uinfo=ww-1263-wh-929-fw-1038-fh-598-pd-1&amp;p=4&amp;text=%D0%B8%D1%81%D1%82%D0%BE%D1%80%D0%B8%D1%8F%20%D1%81%D0%B0%D1%85%D0%B0%D0%BB%D0%B8%D0%BD%D0%B0%20%D0%B2%20%D0%BA%D0%B0%D1%80%D1%82%D0%B8%D0%BD%D0%BA%D0%B0%D1%85&amp;noreask=1&amp;pos=143&amp;rpt=simage&amp;lr=80&amp;img_url=http://3colors.sakh.com/images/04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fp=0&amp;text=%D0%B8%D1%81%D1%82%D0%BE%D1%80%D0%B8%D1%8F%20%D1%81%D0%B0%D1%85%D0%B0%D0%BB%D0%B8%D0%BD%D0%B0&amp;noreask=1&amp;pos=0&amp;lr=80&amp;rpt=simage&amp;uinfo=ww-1263-wh-929-fw-1038-fh-598-pd-1&amp;img_url=http://www.runivers.ru/docandmat/maps/kurili/Sahalin_1903_680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text=%D0%BF%D0%B5%D1%80%D0%B2%D0%BE%D0%BE%D1%82%D0%BA%D1%80%D1%8B%D0%B2%D0%B0%D1%82%D0%B5%D0%BB%D0%B8%20%D1%81%D0%B0%D1%85%D0%B0%D0%BB%D0%B8%D0%BD%D0%B0%20%D0%B2%20%D0%BA%D0%B0%D1%80%D1%82%D0%B8%D0%BD%D0%BA%D0%B0%D1%85&amp;noreask=1&amp;pos=1&amp;lr=80&amp;rpt=simage&amp;uinfo=ww-1263-wh-929-fw-1038-fh-598-pd-1&amp;img_url=http://antarctic.su/news/item/f00/s03/n0000356/pic/000000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fp=0&amp;text=%D0%B8%D1%81%D1%82%D0%BE%D1%80%D0%B8%D1%8F%20%D1%81%D0%B0%D1%85%D0%B0%D0%BB%D0%B8%D0%BD%D0%B0&amp;noreask=1&amp;pos=11&amp;lr=80&amp;rpt=simage&amp;uinfo=ww-1263-wh-929-fw-1038-fh-598-pd-1&amp;img_url=http://s44.radikal.ru/i103/1010/28/ddb2a7d4247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14&amp;uinfo=ww-1263-wh-929-fw-1038-fh-598-pd-1&amp;p=14&amp;text=%D0%B8%D1%81%D1%82%D0%BE%D1%80%D0%B8%D1%8F%20%D1%81%D0%B0%D1%85%D0%B0%D0%BB%D0%B8%D0%BD%D0%B0&amp;noreask=1&amp;pos=421&amp;rpt=simage&amp;lr=80&amp;img_url=http://sovcom.ru/pics/auctions/30661_137-3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source=wiz&amp;fp=1&amp;uinfo=ww-1263-wh-929-fw-1038-fh-598-pd-1&amp;p=1&amp;text=%D0%B8%D1%81%D1%82%D0%BE%D1%80%D0%B8%D1%8F%20%D1%81%D0%B0%D1%85%D0%B0%D0%BB%D0%B8%D0%BD%D0%B0&amp;noreask=1&amp;pos=39&amp;rpt=simage&amp;lr=80&amp;img_url=http://www.biografii.ru/biogr_dop/soniaka_zolotaya_ruchka/soniaka_zol_r_kandalu.jpg" TargetMode="Externa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0&amp;text=%D0%B8%D1%81%D1%82%D0%BE%D1%80%D0%B8%D1%8F%20%D1%81%D0%B0%D1%85%D0%B0%D0%BB%D0%B8%D0%BD%D0%B0&amp;noreask=1&amp;pos=21&amp;lr=80&amp;rpt=simage&amp;uinfo=ww-1263-wh-929-fw-1038-fh-598-pd-1&amp;img_url=http://img1.liveinternet.ru/images/attach/b/3/26/692/26692234_museum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fp=1&amp;uinfo=ww-1263-wh-929-fw-1038-fh-598-pd-1&amp;p=1&amp;text=%D0%B8%D1%81%D1%82%D0%BE%D1%80%D0%B8%D1%8F%20%D1%81%D0%B0%D1%85%D0%B0%D0%BB%D0%B8%D0%BD%D0%B0&amp;noreask=1&amp;pos=44&amp;rpt=simage&amp;lr=80&amp;img_url=http://www.shamora.info/up2/page/cache/full/264.1329658046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text=%D0%BA%D0%BE%D1%80%D0%B0%D0%B1%D0%BB%D0%B8%20%D0%BF%D0%B5%D1%80%D0%B2%D0%BE%D0%BE%D1%82%D0%BA%D1%80%D1%8B%D0%B2%D0%B0%D1%82%D0%B5%D0%BB%D0%B5%D0%B9%20%D1%81%D0%B0%D1%85%D0%B0%D0%BB%D0%B8%D0%BD%D0%B0%20%D0%B2%20%D0%BA%D0%B0%D1%80%D1%82%D0%B8%D0%BD%D0%BA%D0%B0%D1%85&amp;noreask=1&amp;pos=9&amp;lr=80&amp;rpt=simage&amp;uinfo=ww-1263-wh-929-fw-1038-fh-598-pd-1&amp;img_url=http://file-rf.ru/uploads/view/analitics/042011/484315a157c057a056d6778721933226d39e9f68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text=%D0%B8%D0%B2%D0%B0%D0%BD%D0%B0%20%D1%8E%D1%80%D1%8C%D0%B5%D0%B2%D0%B8%D1%87%D0%B0%20%D0%BC%D0%BE%D1%81%D0%BA%D0%B2%D0%B8%D1%82%D0%B8%D0%BD%D0%B0%20%D0%B2%20%D0%BA%D0%B0%D1%80%D1%82%D0%B8%D0%BD%D0%BA%D0%B0%D1%85&amp;img_url=http://young.rzd.ru/dbmm/images/41/4624/69211&amp;pos=4&amp;rpt=simage&amp;lr=80&amp;noreask=1&amp;source=w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wiz&amp;fp=0&amp;text=%D0%B8%D0%B2%D0%B0%D0%BD%D0%B0%20%D1%8E%D1%80%D1%8C%D0%B5%D0%B2%D0%B8%D1%87%D0%B0%20%D0%BC%D0%BE%D1%81%D0%BA%D0%B2%D0%B8%D1%82%D0%B8%D0%BD%D0%B0%20%D0%B2%20%D0%BA%D0%B0%D1%80%D1%82%D0%B8%D0%BD%D0%BA%D0%B0%D1%85&amp;noreask=1&amp;pos=0&amp;lr=80&amp;rpt=simage&amp;uinfo=ww-1263-wh-929-fw-1038-fh-598-pd-1&amp;img_url=http://www.ote4estvo.ru/uploads/1294588045_20178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knc.narod.ru/img/ist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fp=2&amp;uinfo=ww-1263-wh-929-fw-1038-fh-598-pd-1&amp;p=2&amp;text=%D0%B8%D1%81%D1%82%D0%BE%D1%80%D0%B8%D1%8F%20%D1%81%D0%B0%D1%85%D0%B0%D0%BB%D0%B8%D0%BD%D0%B0%20%D0%B2%20%D0%BA%D0%B0%D1%80%D1%82%D0%B8%D0%BD%D0%BA%D0%B0%D1%85&amp;noreask=1&amp;pos=67&amp;rpt=simage&amp;lr=80&amp;img_url=http://data.photo.sibnet.ru/upload/imggreat/12795138815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93%D0%BE%D0%BB%D0%BE%D0%B2%D0%BD%D0%B8%D0%BD%20%D0%BA%D1%80%D1%83%D0%B3%D0%BE%D1%81%D0%B2%D0%B5%D1%82%D0%BD%D0%BE%D0%B5%20%D0%BF%D1%83%D1%82%D0%B5%D1%88%D0%B5%D1%81%D1%82%D0%B2%D0%B8%D0%B5%20%D0%B2%20%D0%BA%D0%B0%D1%80%D1%82%D0%B8%D0%BD%D0%BA%D0%B0%D1%85&amp;fp=0&amp;pos=17&amp;uinfo=ww-1263-wh-929-fw-1038-fh-598-pd-1&amp;rpt=simage&amp;img_url=http://www.de-ussr.com/uploads/images/issledov/a_0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8%D1%81%D1%82%D0%BE%D1%80%D0%B8%D1%8F%20%D1%81%D0%B0%D1%85%D0%B0%D0%BB%D0%B8%D0%BD%D0%B0&amp;img_url=http://rusk.ru/images/2006/2738.jpg&amp;pos=2&amp;rpt=simage&amp;lr=80&amp;noreask=1&amp;source=wi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3" y="571480"/>
            <a:ext cx="7421460" cy="1643073"/>
          </a:xfrm>
        </p:spPr>
        <p:txBody>
          <a:bodyPr/>
          <a:lstStyle/>
          <a:p>
            <a:r>
              <a:rPr lang="ru-RU" dirty="0" smtClean="0"/>
              <a:t>Окружающий мир</a:t>
            </a:r>
            <a:br>
              <a:rPr lang="ru-RU" dirty="0" smtClean="0"/>
            </a:br>
            <a:r>
              <a:rPr lang="ru-RU" dirty="0" smtClean="0"/>
              <a:t>        4 класс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00562" y="5000636"/>
            <a:ext cx="4175894" cy="15716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Усенко Ольга Анатольевна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НОШ №7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.Южно-Сахалинск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начальных классов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620688"/>
            <a:ext cx="7488832" cy="2304256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  21 сентября 1853 г. — у селения Томари-Анива с корабля "Николай" был высажен русский десант. Встретившись с айнскими старейшинами и японскими представителями, Г.И. </a:t>
            </a:r>
            <a:r>
              <a:rPr lang="ru-RU" dirty="0" err="1"/>
              <a:t>Невельской</a:t>
            </a:r>
            <a:r>
              <a:rPr lang="ru-RU" dirty="0"/>
              <a:t> провозгласил Сахалин собственностью России.</a:t>
            </a:r>
          </a:p>
        </p:txBody>
      </p:sp>
      <p:pic>
        <p:nvPicPr>
          <p:cNvPr id="7170" name="Picture 2" descr="http://moole.ru/uploads/posts/2010-10/1286288187_0a52f0a06f2325a1f42a5b100e3_pre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619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3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200800" cy="2481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 1853 г. — исследователь Д.И. Орлов, по указанию Г.И. </a:t>
            </a:r>
            <a:r>
              <a:rPr lang="ru-RU" dirty="0" err="1" smtClean="0"/>
              <a:t>Невельского</a:t>
            </a:r>
            <a:r>
              <a:rPr lang="ru-RU" dirty="0" smtClean="0"/>
              <a:t>, </a:t>
            </a:r>
            <a:r>
              <a:rPr lang="ru-RU" dirty="0"/>
              <a:t>основал первый на Сахалине русский военный пост Ильинский </a:t>
            </a:r>
            <a:r>
              <a:rPr lang="ru-RU" dirty="0" smtClean="0"/>
              <a:t>(сейчас посёлок </a:t>
            </a:r>
            <a:r>
              <a:rPr lang="ru-RU" dirty="0"/>
              <a:t>Ильинский). Который сыграл важную роль в утверждении прав России! 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3colors.sakh.com/images/0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26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4608512" cy="542014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  С весны 1853 - 15 мая 1884 г. — Сахалин в составе Приморской области.</a:t>
            </a:r>
            <a:br>
              <a:rPr lang="ru-RU" dirty="0"/>
            </a:br>
            <a:r>
              <a:rPr lang="ru-RU" dirty="0"/>
              <a:t>  22 сентября 1853 г. — </a:t>
            </a:r>
            <a:r>
              <a:rPr lang="ru-RU" dirty="0" err="1"/>
              <a:t>Невельской</a:t>
            </a:r>
            <a:r>
              <a:rPr lang="ru-RU" dirty="0"/>
              <a:t> на берегу залива Анива, основал военный пост </a:t>
            </a:r>
            <a:r>
              <a:rPr lang="ru-RU" dirty="0" err="1"/>
              <a:t>Муравьёвский</a:t>
            </a:r>
            <a:r>
              <a:rPr lang="ru-RU" dirty="0"/>
              <a:t> </a:t>
            </a:r>
            <a:r>
              <a:rPr lang="ru-RU" dirty="0" smtClean="0"/>
              <a:t>(на месте будущего Корсакова). </a:t>
            </a:r>
            <a:r>
              <a:rPr lang="ru-RU" dirty="0"/>
              <a:t>  </a:t>
            </a:r>
            <a:br>
              <a:rPr lang="ru-RU" dirty="0"/>
            </a:br>
            <a:r>
              <a:rPr lang="ru-RU" dirty="0"/>
              <a:t>  26 января 1855 г. — в городе </a:t>
            </a:r>
            <a:r>
              <a:rPr lang="ru-RU" dirty="0" err="1"/>
              <a:t>Симода</a:t>
            </a:r>
            <a:r>
              <a:rPr lang="ru-RU" dirty="0"/>
              <a:t> был подписан </a:t>
            </a:r>
            <a:r>
              <a:rPr lang="ru-RU" dirty="0" smtClean="0"/>
              <a:t>первый русско-японский трактат. По </a:t>
            </a:r>
            <a:r>
              <a:rPr lang="ru-RU" dirty="0"/>
              <a:t>которому большая часть Курил сохранялась за Россией (граница была по проливу между о. Уруп и о. Итуруп), а Сахалин остался неразделённым. </a:t>
            </a:r>
          </a:p>
        </p:txBody>
      </p:sp>
      <p:pic>
        <p:nvPicPr>
          <p:cNvPr id="4" name="Рисунок 3" descr="http://www.vsepisateli.ru/upload/blog/5d3/sakhalin%20tagkk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6115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17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71480"/>
            <a:ext cx="7560840" cy="1617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В 1869 г. царское правительство официально объявило об утверждении на острове Сахалин каторги. Великий русский писатель А.П. Чехов, посетивший остров в 1890 году назвал его "адом на земле". 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www.etoretro.ru/data/media/1671/1313952793274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39886"/>
            <a:ext cx="3240360" cy="239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b/3/28/593/28593291_soniaka_zol_r_kandalu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401" y="1772817"/>
            <a:ext cx="338156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ovcom.ru/pics/auctions/30661_137-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76" y="4293096"/>
            <a:ext cx="3488161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ntarctic.su/news/item/f00/s03/n0000356/pic/00000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905" y="4344927"/>
            <a:ext cx="3242065" cy="21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5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4192" y="428604"/>
            <a:ext cx="7056784" cy="142876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История Сахалина</a:t>
            </a:r>
            <a:endParaRPr lang="ru-RU" dirty="0"/>
          </a:p>
        </p:txBody>
      </p:sp>
      <p:pic>
        <p:nvPicPr>
          <p:cNvPr id="4" name="Рисунок 3" descr="http://img1.liveinternet.ru/images/attach/b/3/26/692/26692234_museum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928802"/>
            <a:ext cx="6143668" cy="4143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364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7992888" cy="2376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Самые </a:t>
            </a:r>
            <a:r>
              <a:rPr lang="ru-RU" dirty="0"/>
              <a:t>первые сведения об островах, были получены в Европе в конце </a:t>
            </a:r>
            <a:r>
              <a:rPr lang="ru-RU" dirty="0" smtClean="0"/>
              <a:t>13 </a:t>
            </a:r>
            <a:r>
              <a:rPr lang="ru-RU" dirty="0"/>
              <a:t>века, благодаря знаменитому итальянскому путешественнику - Марко Поло</a:t>
            </a:r>
            <a:r>
              <a:rPr lang="ru-RU" dirty="0" smtClean="0"/>
              <a:t>. 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1643 году у берегов Малой Курильской гряды появились Голландцы. В июле того же года они увидели берега Сахалина, но из-за сильного тумана капитан голландцев М.Г. </a:t>
            </a:r>
            <a:r>
              <a:rPr lang="ru-RU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Фрис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сделал вывод, что Сахалин является частью Хоккайдо. </a:t>
            </a:r>
            <a:endParaRPr lang="ru-RU" dirty="0"/>
          </a:p>
        </p:txBody>
      </p:sp>
      <p:pic>
        <p:nvPicPr>
          <p:cNvPr id="4" name="Picture 2" descr="http://www.nakhodka-city.ru/files/admnews/L00015489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552728" cy="36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3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348" y="285728"/>
            <a:ext cx="7962108" cy="35033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Первооткрывателями </a:t>
            </a:r>
            <a:r>
              <a:rPr lang="ru-RU" dirty="0"/>
              <a:t>Сахалина были русские казаки-землепроходцы, пришедшие на Амур из Якутска. Плыли они в стругах и в дощаниках по быстрым, порожистым рекам, шли горными тропами, брели тайгой, вновь плыли по рекам, оставляя на своем пути укрепленные пункты - "остроги". Многие месяцы, а иногда и годы продолжался нелегкий путь. </a:t>
            </a:r>
          </a:p>
        </p:txBody>
      </p:sp>
      <p:pic>
        <p:nvPicPr>
          <p:cNvPr id="9218" name="Picture 2" descr="http://www.rusedu.info/upload/eao/gde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1980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8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920880" cy="2121416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Вот так в 1639-1641 гг. отряд казаков Ивана Юрьевича Москвитина оказался вблизи понизовья </a:t>
            </a:r>
            <a:r>
              <a:rPr lang="ru-RU" dirty="0" smtClean="0"/>
              <a:t>Амура. </a:t>
            </a:r>
            <a:r>
              <a:rPr lang="ru-RU" dirty="0"/>
              <a:t>Это был первый выход русских к Великому океану</a:t>
            </a:r>
            <a:r>
              <a:rPr lang="ru-RU" dirty="0" smtClean="0"/>
              <a:t>. </a:t>
            </a:r>
            <a:r>
              <a:rPr lang="ru-RU" dirty="0" err="1"/>
              <a:t>Москвитинцы</a:t>
            </a:r>
            <a:r>
              <a:rPr lang="ru-RU" dirty="0"/>
              <a:t> побывали на </a:t>
            </a:r>
            <a:r>
              <a:rPr lang="ru-RU" dirty="0" err="1"/>
              <a:t>Шантарских</a:t>
            </a:r>
            <a:r>
              <a:rPr lang="ru-RU" dirty="0"/>
              <a:t> островах, по имеющимся источникам, доходили до залива Счастья. Здесь они от местных жителей получили первые сведения об Амуре и острове Сахалине.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8" name="Picture 6" descr="http://young.rzd.ru/dbmm/images/41/4624/692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49761"/>
            <a:ext cx="44481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rtnow.ru/img/201000/20178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2782"/>
            <a:ext cx="2520280" cy="346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5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4968552" cy="507374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/>
                <a:ea typeface="Times New Roman"/>
              </a:rPr>
              <a:t>В 1803 г. состоялась первая кругосветная экспедиция, её возглавил И.Ф. Крузенштерн. Подойдя к Сахалину 14 мая 1805 г. его корабль бросил якорь в заливе Анива. И.Ф. Крузенштерн детально исследовал остров, ознакомился с жизнью </a:t>
            </a:r>
            <a:r>
              <a:rPr lang="ru-RU" sz="2400" dirty="0" err="1">
                <a:latin typeface="Times New Roman"/>
                <a:ea typeface="Times New Roman"/>
              </a:rPr>
              <a:t>Айнов</a:t>
            </a:r>
            <a:r>
              <a:rPr lang="ru-RU" sz="2400" dirty="0">
                <a:latin typeface="Times New Roman"/>
                <a:ea typeface="Times New Roman"/>
              </a:rPr>
              <a:t> и раздал им подарки. Летом того же года участники экспедиции описали и положили на карту всё восточное и северо-западное побережье Сахалина, а так же 14 островов Курильской гряды. Однако Крузенштерн посчитал Сахалин "полуостровом", считая, что он соединён с материком песчаным перешейком. </a:t>
            </a:r>
            <a:endParaRPr lang="ru-RU" dirty="0"/>
          </a:p>
        </p:txBody>
      </p:sp>
      <p:pic>
        <p:nvPicPr>
          <p:cNvPr id="6" name="Рисунок 5" descr="В. М. Головнин">
            <a:hlinkClick r:id="rId2" tgtFrame="&quot;_blank&quot;" tooltip="&quot;В. М. Головнин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6876" y="692696"/>
            <a:ext cx="295232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035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208912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/>
                <a:ea typeface="Times New Roman"/>
              </a:rPr>
              <a:t>Походы Н.А. </a:t>
            </a:r>
            <a:r>
              <a:rPr lang="ru-RU" sz="2400" dirty="0" err="1">
                <a:latin typeface="Times New Roman"/>
                <a:ea typeface="Times New Roman"/>
              </a:rPr>
              <a:t>Хвостова</a:t>
            </a:r>
            <a:r>
              <a:rPr lang="ru-RU" sz="2400" dirty="0">
                <a:latin typeface="Times New Roman"/>
                <a:ea typeface="Times New Roman"/>
              </a:rPr>
              <a:t> (командующий войсками России) и Г.И. Давыдова к берегам Сахалина и Курильским островам (в 1805-07 гг.), ещё раз подтвердили, что, не смотря на отдалённость этих островов, Россия зорко следила за </a:t>
            </a:r>
            <a:r>
              <a:rPr lang="ru-RU" sz="2400" dirty="0" smtClean="0">
                <a:latin typeface="Times New Roman"/>
                <a:ea typeface="Times New Roman"/>
              </a:rPr>
              <a:t>иностранцами, пытавшихся </a:t>
            </a:r>
            <a:r>
              <a:rPr lang="ru-RU" sz="2400" dirty="0">
                <a:latin typeface="Times New Roman"/>
                <a:ea typeface="Times New Roman"/>
              </a:rPr>
              <a:t>поработить </a:t>
            </a:r>
            <a:r>
              <a:rPr lang="ru-RU" sz="2400" dirty="0" err="1">
                <a:latin typeface="Times New Roman"/>
                <a:ea typeface="Times New Roman"/>
              </a:rPr>
              <a:t>Айнов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pic>
        <p:nvPicPr>
          <p:cNvPr id="5122" name="Picture 2" descr="http://alltem.ru/images31/8254a9820b3fccf5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472608" cy="40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31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4096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   8 </a:t>
            </a:r>
            <a:r>
              <a:rPr lang="ru-RU" sz="2400" dirty="0">
                <a:latin typeface="Times New Roman"/>
                <a:ea typeface="Times New Roman"/>
              </a:rPr>
              <a:t>октября 1806 г. — Сахалин провозглашен владением Российской империи. 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   Большой </a:t>
            </a:r>
            <a:r>
              <a:rPr lang="ru-RU" sz="2400" dirty="0">
                <a:latin typeface="Times New Roman"/>
                <a:ea typeface="Times New Roman"/>
              </a:rPr>
              <a:t>вклад в освоение Курил, также внёс В.М. Головнин, совершивший в 1807-13 гг. и 1817-19 гг. кругосветные путешествия. Все названия южных островов были им проведены путём опроса местного населения - </a:t>
            </a:r>
            <a:r>
              <a:rPr lang="ru-RU" sz="2400" dirty="0" err="1">
                <a:latin typeface="Times New Roman"/>
                <a:ea typeface="Times New Roman"/>
              </a:rPr>
              <a:t>Айнов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10244" name="Picture 4" descr="http://www.de-ussr.com/uploads/images/issledov/a_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708920"/>
            <a:ext cx="5682547" cy="384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7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4248472" cy="547260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В </a:t>
            </a:r>
            <a:r>
              <a:rPr lang="ru-RU" dirty="0"/>
              <a:t>1849 г. — Г.И. </a:t>
            </a:r>
            <a:r>
              <a:rPr lang="ru-RU" dirty="0" err="1"/>
              <a:t>Невельской</a:t>
            </a:r>
            <a:r>
              <a:rPr lang="ru-RU" dirty="0"/>
              <a:t> на транспорте "Байкал" обследовал восточные, северные и северо-западные берега Сахалина, фарватер Амура и установил, что устье его доступно для морских судов, тем самым установил, что Сахалин является островом.</a:t>
            </a:r>
          </a:p>
        </p:txBody>
      </p:sp>
      <p:pic>
        <p:nvPicPr>
          <p:cNvPr id="4" name="Рисунок 3" descr="http://www.biografija.ru/pictures/m_23819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3888432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06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483</TotalTime>
  <Words>376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Окружающий мир         4 класс</vt:lpstr>
      <vt:lpstr>История Сахалина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Муля</cp:lastModifiedBy>
  <cp:revision>22</cp:revision>
  <dcterms:created xsi:type="dcterms:W3CDTF">2013-11-28T04:01:47Z</dcterms:created>
  <dcterms:modified xsi:type="dcterms:W3CDTF">2014-07-11T15:41:31Z</dcterms:modified>
</cp:coreProperties>
</file>