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ископаемые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8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33843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Станция метро из мрамора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67754"/>
            <a:ext cx="5098115" cy="340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345638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Жемчуг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37592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0768"/>
            <a:ext cx="302433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Уголь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19691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29523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Нефть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92896"/>
            <a:ext cx="5335209" cy="385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Железная руда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654778"/>
            <a:ext cx="5080000" cy="464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25202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Газ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20888"/>
            <a:ext cx="475252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280831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Торф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447755"/>
            <a:ext cx="5204088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4632"/>
            <a:ext cx="4867275" cy="4000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268760"/>
            <a:ext cx="273630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Известняк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17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628800"/>
            <a:ext cx="2736304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Колокольня Ивана Великого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5675784" cy="32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3096344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Большой театр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24944"/>
            <a:ext cx="4568056" cy="309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19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Полезные ископаемые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ископаемые</dc:title>
  <dc:creator>Elena</dc:creator>
  <cp:lastModifiedBy>Molten-Group</cp:lastModifiedBy>
  <cp:revision>4</cp:revision>
  <dcterms:created xsi:type="dcterms:W3CDTF">2014-07-17T08:42:08Z</dcterms:created>
  <dcterms:modified xsi:type="dcterms:W3CDTF">2014-07-17T10:08:06Z</dcterms:modified>
</cp:coreProperties>
</file>