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7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9" r:id="rId19"/>
    <p:sldId id="280" r:id="rId20"/>
    <p:sldId id="281" r:id="rId21"/>
    <p:sldId id="283" r:id="rId22"/>
    <p:sldId id="284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9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5180B-8877-4EA1-8CD9-0BB212A6A566}" type="datetimeFigureOut">
              <a:rPr lang="ru-RU"/>
              <a:pPr>
                <a:defRPr/>
              </a:pPr>
              <a:t>11.01.2015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8F849-8C98-42B5-8785-FEAC643CD0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2A836-D763-4969-86D2-F5B663BC1F0B}" type="datetimeFigureOut">
              <a:rPr lang="ru-RU"/>
              <a:pPr>
                <a:defRPr/>
              </a:pPr>
              <a:t>11.01.2015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A4E43-B945-40F7-B082-8106DF9520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9532E-F9C9-4322-83B8-26D52AD8EDFC}" type="datetimeFigureOut">
              <a:rPr lang="ru-RU"/>
              <a:pPr>
                <a:defRPr/>
              </a:pPr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BC1F5-B039-44D6-8F08-7BF12C6F5D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92701-1610-4EEC-980D-2B673AE9707C}" type="datetimeFigureOut">
              <a:rPr lang="ru-RU"/>
              <a:pPr>
                <a:defRPr/>
              </a:pPr>
              <a:t>11.01.2015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98A49-2671-4336-BC27-01B01219F6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DF4FC-6186-48EF-8412-DACB72949520}" type="datetimeFigureOut">
              <a:rPr lang="ru-RU"/>
              <a:pPr>
                <a:defRPr/>
              </a:pPr>
              <a:t>11.01.2015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AD78F-0FCF-4E5D-818E-D6639D171B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37838-DD09-47F9-AEBB-171F7C4EE915}" type="datetimeFigureOut">
              <a:rPr lang="ru-RU"/>
              <a:pPr>
                <a:defRPr/>
              </a:pPr>
              <a:t>11.01.2015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88C46-5AD3-44C9-A2AC-2964823E61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DF209-ED07-430E-B8C3-57591096ABA8}" type="datetimeFigureOut">
              <a:rPr lang="ru-RU"/>
              <a:pPr>
                <a:defRPr/>
              </a:pPr>
              <a:t>11.01.2015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2D6B8-E7D4-4694-9792-7D4BA9BA10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523FC-1820-4A7F-A322-8512888DB9D3}" type="datetimeFigureOut">
              <a:rPr lang="ru-RU"/>
              <a:pPr>
                <a:defRPr/>
              </a:pPr>
              <a:t>11.01.2015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FE01E-5D7F-489C-820A-FAE6DB71A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1D73D-6115-4242-BCB8-18E8F9C39A3A}" type="datetimeFigureOut">
              <a:rPr lang="ru-RU"/>
              <a:pPr>
                <a:defRPr/>
              </a:pPr>
              <a:t>11.01.2015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91065-84BF-4E7A-8C29-F2B1B479F1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74419-FC21-4BA9-AB5D-C9A91862D5AD}" type="datetimeFigureOut">
              <a:rPr lang="ru-RU"/>
              <a:pPr>
                <a:defRPr/>
              </a:pPr>
              <a:t>11.01.2015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16FB8-042D-446E-B924-6693ECD88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3ACA7-57AA-4AEC-A14B-AAC965CC8097}" type="datetimeFigureOut">
              <a:rPr lang="ru-RU"/>
              <a:pPr>
                <a:defRPr/>
              </a:pPr>
              <a:t>11.01.2015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059DE-8C42-43FD-BF0B-853B4BAC26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DB3F2B1-BA39-46D4-83D8-A688EA3F9D77}" type="datetimeFigureOut">
              <a:rPr lang="ru-RU"/>
              <a:pPr>
                <a:defRPr/>
              </a:pPr>
              <a:t>11.01.2015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5BCBDC-10FF-474B-9931-EFEA57EEB4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69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71" r:id="rId10"/>
    <p:sldLayoutId id="21474836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31.pn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 bwMode="auto">
          <a:xfrm>
            <a:off x="0" y="0"/>
            <a:ext cx="9144000" cy="6858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cap="none" smtClean="0">
                <a:effectLst/>
                <a:latin typeface="Arial" charset="0"/>
              </a:rPr>
              <a:t>Музыкальные инструменты.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pic>
        <p:nvPicPr>
          <p:cNvPr id="13315" name="Picture 4" descr="инструмен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908050"/>
            <a:ext cx="7488237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000" cap="none" smtClean="0">
                <a:effectLst/>
                <a:latin typeface="Arial" charset="0"/>
              </a:rPr>
              <a:t>« Поздняя осень»</a:t>
            </a:r>
          </a:p>
        </p:txBody>
      </p:sp>
      <p:pic>
        <p:nvPicPr>
          <p:cNvPr id="23554" name="Picture 5" descr="поздняя осе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268413"/>
            <a:ext cx="7416800" cy="487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5" descr="1226080064_550-2222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188913"/>
            <a:ext cx="5238750" cy="653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16425767_gusli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5761037" cy="310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5" descr="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260350"/>
            <a:ext cx="2684463" cy="33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6" descr="gusli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3716338"/>
            <a:ext cx="3744913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7" descr="283_kg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3860800"/>
            <a:ext cx="3824288" cy="255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0_or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692150"/>
            <a:ext cx="38004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5" descr="833375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28775"/>
            <a:ext cx="4500563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199757ce641c8422335349aabf0_pre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60350"/>
            <a:ext cx="7345362" cy="550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163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549275"/>
            <a:ext cx="8128000" cy="60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H:\уроки 2013-2014\2 четверть 2013\1 класс\1 кл 2ч 4ур\арф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285750"/>
            <a:ext cx="5000625" cy="638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H:\уроки 2013-2014\2 четверть 2013\1 класс\1 кл 2ч 4ур\арфа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166688"/>
            <a:ext cx="485775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H:\уроки 2013-2014\2 четверть 2013\1 класс\1 кл 2ч 4ур\роял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357188"/>
            <a:ext cx="6072188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F:\уроки 2013-2014\2 четверть 2013\1 класс\1 кл 2ч 4ур\47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304800"/>
            <a:ext cx="6643688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5" descr="пастуш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933450"/>
            <a:ext cx="8351837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F:\уроки 2013-2014\2 четверть 2013\1 класс\1 кл 2ч 4ур\inside-piano-fro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642938"/>
            <a:ext cx="8050212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4" descr="c09aa89c70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49738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5" descr="ny_137-cro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3500438"/>
            <a:ext cx="4211637" cy="315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6" descr="ny_377-cro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95850" y="0"/>
            <a:ext cx="4248150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7" descr="17dc36e088f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3357563"/>
            <a:ext cx="246380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7" descr="283_kg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48038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4" descr="0_or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0338" y="0"/>
            <a:ext cx="2633662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4" descr="199757ce641c8422335349aabf0_pre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322763"/>
            <a:ext cx="3384550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2" descr="H:\уроки 2013-2014\2 четверть 2013\1 класс\1 кл 2ч 4ур\300px-Harp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3938" y="188913"/>
            <a:ext cx="2709862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2" descr="H:\уроки 2013-2014\2 четверть 2013\1 класс\1 кл 2ч 4ур\рояль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2133600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2" descr="F:\уроки 2013-2014\2 четверть 2013\1 класс\1 кл 2ч 4ур\477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67175" y="3911600"/>
            <a:ext cx="3241675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дуд из камыш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603250"/>
            <a:ext cx="7848600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cap="none" smtClean="0">
                <a:effectLst/>
                <a:latin typeface="Arial" charset="0"/>
              </a:rPr>
              <a:t>Свирель</a:t>
            </a:r>
          </a:p>
        </p:txBody>
      </p:sp>
      <p:pic>
        <p:nvPicPr>
          <p:cNvPr id="16386" name="Picture 10" descr="свирель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341438"/>
            <a:ext cx="3141663" cy="5300662"/>
          </a:xfrm>
        </p:spPr>
      </p:pic>
      <p:pic>
        <p:nvPicPr>
          <p:cNvPr id="16387" name="Picture 11" descr="свирель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1700213"/>
            <a:ext cx="5486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6" descr="рож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60350"/>
            <a:ext cx="6264275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cap="none" smtClean="0">
                <a:effectLst/>
                <a:latin typeface="Arial" charset="0"/>
              </a:rPr>
              <a:t>Рожок</a:t>
            </a:r>
          </a:p>
        </p:txBody>
      </p:sp>
      <p:pic>
        <p:nvPicPr>
          <p:cNvPr id="18434" name="Picture 6" descr="игра на рожке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484313"/>
            <a:ext cx="7056438" cy="4953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дуд из камыш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3311525" cy="225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10" descr="свирел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188913"/>
            <a:ext cx="3141663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6" descr="рожо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2708275"/>
            <a:ext cx="3960812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000" cap="none" smtClean="0">
                <a:effectLst/>
                <a:latin typeface="Arial" charset="0"/>
              </a:rPr>
              <a:t>Антонио Вивальди</a:t>
            </a:r>
          </a:p>
        </p:txBody>
      </p:sp>
      <p:pic>
        <p:nvPicPr>
          <p:cNvPr id="21506" name="Picture 5" descr="AntonioVivald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1341438"/>
            <a:ext cx="4154488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4000" cap="none" smtClean="0">
                <a:effectLst/>
                <a:latin typeface="Arial" charset="0"/>
              </a:rPr>
              <a:t>Исаак Левитан «Золотая осень»</a:t>
            </a:r>
          </a:p>
        </p:txBody>
      </p:sp>
      <p:pic>
        <p:nvPicPr>
          <p:cNvPr id="22530" name="Picture 5" descr="левитан золотая осе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268413"/>
            <a:ext cx="8172450" cy="533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137</TotalTime>
  <Words>12</Words>
  <Application>Microsoft Office PowerPoint</Application>
  <PresentationFormat>Экран (4:3)</PresentationFormat>
  <Paragraphs>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22</vt:i4>
      </vt:variant>
    </vt:vector>
  </HeadingPairs>
  <TitlesOfParts>
    <vt:vector size="36" baseType="lpstr">
      <vt:lpstr>Arial</vt:lpstr>
      <vt:lpstr>Franklin Gothic Medium</vt:lpstr>
      <vt:lpstr>Franklin Gothic Book</vt:lpstr>
      <vt:lpstr>Wingdings 2</vt:lpstr>
      <vt:lpstr>Calibri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Музыкальные инструменты.</vt:lpstr>
      <vt:lpstr>Слайд 2</vt:lpstr>
      <vt:lpstr>Слайд 3</vt:lpstr>
      <vt:lpstr>Свирель</vt:lpstr>
      <vt:lpstr>Слайд 5</vt:lpstr>
      <vt:lpstr>Рожок</vt:lpstr>
      <vt:lpstr>Слайд 7</vt:lpstr>
      <vt:lpstr>Антонио Вивальди</vt:lpstr>
      <vt:lpstr>Исаак Левитан «Золотая осень»</vt:lpstr>
      <vt:lpstr>« Поздняя осень»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10</cp:revision>
  <dcterms:created xsi:type="dcterms:W3CDTF">2013-10-24T09:22:40Z</dcterms:created>
  <dcterms:modified xsi:type="dcterms:W3CDTF">2015-01-11T12:36:10Z</dcterms:modified>
</cp:coreProperties>
</file>