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AF8B3"/>
    <a:srgbClr val="FFFFAB"/>
    <a:srgbClr val="99FFCC"/>
    <a:srgbClr val="00B800"/>
    <a:srgbClr val="FF6969"/>
    <a:srgbClr val="FF9999"/>
    <a:srgbClr val="FFB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608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8BEE3D-73B4-45EF-820E-72A667FD7B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B0E87-A5BA-451D-AF0A-88585F6F48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32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F934E-DAA0-4C5A-A012-938454362E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302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591F9-7E23-45FF-B3D5-741ED5B5E0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38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5CC6-B5A5-4CE8-A3DF-D0F1F41D1D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97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B4F05-F7D0-4EE8-8FAD-7D2EFBD66E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3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4BCE-82FD-4D4C-B67D-14BB01D6E6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56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C98DD-5D18-441A-93D0-FF6DA42DEE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236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EF41-2AAC-4F24-B305-F9AD050BFF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82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3EEB-278E-4B2A-8CC9-2BE0276E49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86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78011-4AFF-493A-A2AB-0D44255AD6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13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4001077-0B62-4A9A-B0A7-498BCB0F6C6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6249987"/>
          </a:xfrm>
        </p:spPr>
        <p:txBody>
          <a:bodyPr/>
          <a:lstStyle/>
          <a:p>
            <a:pPr algn="ctr"/>
            <a:r>
              <a:rPr lang="ru-RU" dirty="0"/>
              <a:t>Тема: «Формирование музыкальной культуры путем знакомства с русскими народными инструментами»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Выполнила: учитель музыки МОУ СОШ №3 им. атамана                                  М.И.Платова г. Новочеркасска Ростовской обл.  Мартынова С.И.</a:t>
            </a:r>
            <a:br>
              <a:rPr lang="ru-RU" sz="2000" dirty="0"/>
            </a:br>
            <a:r>
              <a:rPr lang="ru-RU" sz="2000" dirty="0" smtClean="0"/>
              <a:t>20</a:t>
            </a:r>
            <a:r>
              <a:rPr lang="en-US" sz="2000" dirty="0" smtClean="0"/>
              <a:t>14</a:t>
            </a:r>
            <a:r>
              <a:rPr lang="ru-RU" sz="2000" dirty="0" smtClean="0"/>
              <a:t> </a:t>
            </a:r>
            <a:r>
              <a:rPr lang="ru-RU" sz="2000" dirty="0"/>
              <a:t>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D1BA"/>
            </a:gs>
            <a:gs pos="100000">
              <a:srgbClr val="E0A4E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Гудок</a:t>
            </a:r>
          </a:p>
        </p:txBody>
      </p:sp>
      <p:pic>
        <p:nvPicPr>
          <p:cNvPr id="56324" name="Picture 4" descr="Фото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6013" y="2205038"/>
            <a:ext cx="6697662" cy="39862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FA385"/>
            </a:gs>
            <a:gs pos="50000">
              <a:srgbClr val="DFAFD8"/>
            </a:gs>
            <a:gs pos="100000">
              <a:srgbClr val="EFA385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Колесная лира, домра</a:t>
            </a:r>
          </a:p>
        </p:txBody>
      </p:sp>
      <p:pic>
        <p:nvPicPr>
          <p:cNvPr id="57348" name="Picture 4" descr="Фото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508625" y="1628775"/>
            <a:ext cx="2952750" cy="50403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3278188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FE7F3"/>
            </a:gs>
            <a:gs pos="100000">
              <a:srgbClr val="F1CBD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Любил русский народ и гармонику.</a:t>
            </a:r>
          </a:p>
        </p:txBody>
      </p:sp>
      <p:pic>
        <p:nvPicPr>
          <p:cNvPr id="58372" name="Picture 4" descr="Фото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055813" y="1905000"/>
            <a:ext cx="5030787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1"/>
            </a:gs>
            <a:gs pos="100000">
              <a:srgbClr val="B7FFC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Много самодеятельных коллективов существуют в нашей стране.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Ансамбль «Жалейка»</a:t>
            </a:r>
          </a:p>
        </p:txBody>
      </p:sp>
      <p:pic>
        <p:nvPicPr>
          <p:cNvPr id="59396" name="Picture 4" descr="жалей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546350"/>
            <a:ext cx="5761038" cy="431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282F2"/>
            </a:gs>
            <a:gs pos="50000">
              <a:srgbClr val="FFA3FF"/>
            </a:gs>
            <a:gs pos="100000">
              <a:srgbClr val="D282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Оркестр русских народных                        инструментов</a:t>
            </a:r>
          </a:p>
        </p:txBody>
      </p:sp>
      <p:pic>
        <p:nvPicPr>
          <p:cNvPr id="60420" name="Picture 4" descr="Liporc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339975" y="1989138"/>
            <a:ext cx="4464050" cy="36734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DFAFD8"/>
            </a:gs>
            <a:gs pos="100000">
              <a:srgbClr val="DFAFD8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91513" cy="6089650"/>
          </a:xfrm>
        </p:spPr>
        <p:txBody>
          <a:bodyPr/>
          <a:lstStyle/>
          <a:p>
            <a:r>
              <a:rPr lang="ru-RU" sz="4000"/>
              <a:t>Цель: познакомить учащихся с русскими народными музыкальными инструментами.</a:t>
            </a:r>
            <a:br>
              <a:rPr lang="ru-RU" sz="4000"/>
            </a:br>
            <a:r>
              <a:rPr lang="ru-RU" sz="4000"/>
              <a:t>Задачи:</a:t>
            </a:r>
            <a:br>
              <a:rPr lang="ru-RU" sz="4000"/>
            </a:br>
            <a:r>
              <a:rPr lang="ru-RU" sz="4000"/>
              <a:t>-понимать значение слов </a:t>
            </a:r>
            <a:br>
              <a:rPr lang="ru-RU" sz="4000"/>
            </a:br>
            <a:r>
              <a:rPr lang="ru-RU" sz="4000"/>
              <a:t> «народные инструменты»</a:t>
            </a:r>
            <a:br>
              <a:rPr lang="ru-RU" sz="4000"/>
            </a:br>
            <a:r>
              <a:rPr lang="ru-RU" sz="4000"/>
              <a:t>-знать виды русских народных инструментов</a:t>
            </a:r>
            <a:br>
              <a:rPr lang="ru-RU" sz="4000"/>
            </a:br>
            <a:r>
              <a:rPr lang="ru-RU" sz="4000"/>
              <a:t>-уважать и ценить предметы музыкальной культуры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DFAFD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80400" cy="6858000"/>
          </a:xfrm>
        </p:spPr>
        <p:txBody>
          <a:bodyPr/>
          <a:lstStyle/>
          <a:p>
            <a:pPr algn="ctr"/>
            <a:r>
              <a:rPr lang="ru-RU" sz="3600"/>
              <a:t>Мир, в котором мы живем, насыщен всевозможными звуками. Древние люди слышали их и пытались воспроизвести.</a:t>
            </a:r>
            <a:br>
              <a:rPr lang="ru-RU" sz="3600"/>
            </a:br>
            <a:r>
              <a:rPr lang="ru-RU" sz="3600"/>
              <a:t>Природа всегда была для человека великим учителем.</a:t>
            </a:r>
            <a:br>
              <a:rPr lang="ru-RU" sz="3600"/>
            </a:br>
            <a:r>
              <a:rPr lang="ru-RU" sz="3600"/>
              <a:t>В каждом, даже самом простом</a:t>
            </a:r>
            <a:br>
              <a:rPr lang="ru-RU" sz="3600"/>
            </a:br>
            <a:r>
              <a:rPr lang="ru-RU" sz="3600"/>
              <a:t>музыкальном инструменте –изящество и целесообразность, достигнутые ценой труда и поисков, сквозь которые шел к своей цели древний мастер.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800"/>
            </a:gs>
            <a:gs pos="50000">
              <a:srgbClr val="9AF8B3"/>
            </a:gs>
            <a:gs pos="100000">
              <a:srgbClr val="00B8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435975" cy="2921000"/>
          </a:xfrm>
        </p:spPr>
        <p:txBody>
          <a:bodyPr/>
          <a:lstStyle/>
          <a:p>
            <a:pPr algn="ctr"/>
            <a:r>
              <a:rPr lang="ru-RU"/>
              <a:t>Раньше всех появились ударные  инструменты: ложки, колокольчики, бубенцы, рубели.</a:t>
            </a:r>
          </a:p>
        </p:txBody>
      </p:sp>
      <p:pic>
        <p:nvPicPr>
          <p:cNvPr id="50185" name="Picture 9" descr="бубенц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284538"/>
            <a:ext cx="2154238" cy="33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186" name="Picture 10" descr="рубели парные лож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213100"/>
            <a:ext cx="2257425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3FF"/>
            </a:gs>
            <a:gs pos="100000">
              <a:srgbClr val="FF6969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Трещотки, коробочка, кокошники</a:t>
            </a:r>
          </a:p>
        </p:txBody>
      </p:sp>
      <p:pic>
        <p:nvPicPr>
          <p:cNvPr id="51204" name="Picture 4" descr="кокошн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205038"/>
            <a:ext cx="2540000" cy="3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05" name="Picture 5" descr="трещотки-вертушки дирижерские палоч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05038"/>
            <a:ext cx="2527300" cy="3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2980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Затем появились духовые инструменты: сопель</a:t>
            </a:r>
          </a:p>
        </p:txBody>
      </p:sp>
      <p:pic>
        <p:nvPicPr>
          <p:cNvPr id="52228" name="Picture 4" descr="Фото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339975" y="2349500"/>
            <a:ext cx="4248150" cy="30083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2980"/>
            </a:gs>
            <a:gs pos="50000">
              <a:srgbClr val="FFCCFF"/>
            </a:gs>
            <a:gs pos="100000">
              <a:srgbClr val="FF298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jalo-инст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7200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Жалейка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CC"/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Кугиклы, волынка, сурна.</a:t>
            </a:r>
          </a:p>
        </p:txBody>
      </p:sp>
      <p:pic>
        <p:nvPicPr>
          <p:cNvPr id="54276" name="Picture 4" descr="кугик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49500"/>
            <a:ext cx="1914525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277" name="Picture 5" descr="волы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924175"/>
            <a:ext cx="1897062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492375"/>
            <a:ext cx="1571625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AB"/>
            </a:gs>
            <a:gs pos="100000">
              <a:srgbClr val="FFCC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Позднее появились струнные инструменты: гусли, балалайка.</a:t>
            </a:r>
          </a:p>
        </p:txBody>
      </p:sp>
      <p:pic>
        <p:nvPicPr>
          <p:cNvPr id="55302" name="Picture 6" descr="Фото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211638" y="2852738"/>
            <a:ext cx="4608512" cy="33131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4" name="Picture 8" descr="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32480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8" grpId="1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429</TotalTime>
  <Words>110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Океан</vt:lpstr>
      <vt:lpstr>Тема: «Формирование музыкальной культуры путем знакомства с русскими народными инструментами»  Выполнила: учитель музыки МОУ СОШ №3 им. атамана                                  М.И.Платова г. Новочеркасска Ростовской обл.  Мартынова С.И. 2014 г.</vt:lpstr>
      <vt:lpstr>Цель: познакомить учащихся с русскими народными музыкальными инструментами. Задачи: -понимать значение слов   «народные инструменты» -знать виды русских народных инструментов -уважать и ценить предметы музыкальной культуры</vt:lpstr>
      <vt:lpstr>Мир, в котором мы живем, насыщен всевозможными звуками. Древние люди слышали их и пытались воспроизвести. Природа всегда была для человека великим учителем. В каждом, даже самом простом музыкальном инструменте –изящество и целесообразность, достигнутые ценой труда и поисков, сквозь которые шел к своей цели древний мастер.</vt:lpstr>
      <vt:lpstr>Раньше всех появились ударные  инструменты: ложки, колокольчики, бубенцы, рубели.</vt:lpstr>
      <vt:lpstr>Трещотки, коробочка, кокошники</vt:lpstr>
      <vt:lpstr>Затем появились духовые инструменты: сопель</vt:lpstr>
      <vt:lpstr>Жалейка</vt:lpstr>
      <vt:lpstr>Кугиклы, волынка, сурна.</vt:lpstr>
      <vt:lpstr>Позднее появились струнные инструменты: гусли, балалайка.</vt:lpstr>
      <vt:lpstr>Гудок</vt:lpstr>
      <vt:lpstr>Колесная лира, домра</vt:lpstr>
      <vt:lpstr>Любил русский народ и гармонику.</vt:lpstr>
      <vt:lpstr>Много самодеятельных коллективов существуют в нашей стране.</vt:lpstr>
      <vt:lpstr>Оркестр русских народных                        инструментов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музыкальной культуры путем знакомства с оркестром русских народных инструментов           Выполнила: учитель музыки МОУ СОШ №3 им. атамана                                  М.И.Платова г. Новочеркасска Ростовской обл.                   Мартынова С.И.</dc:title>
  <dc:creator>Екатерина</dc:creator>
  <cp:lastModifiedBy>User</cp:lastModifiedBy>
  <cp:revision>8</cp:revision>
  <dcterms:created xsi:type="dcterms:W3CDTF">2007-03-31T14:25:13Z</dcterms:created>
  <dcterms:modified xsi:type="dcterms:W3CDTF">2014-12-29T19:43:18Z</dcterms:modified>
</cp:coreProperties>
</file>