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9" r:id="rId4"/>
    <p:sldId id="261" r:id="rId5"/>
    <p:sldId id="260" r:id="rId6"/>
    <p:sldId id="262" r:id="rId7"/>
    <p:sldId id="263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4" autoAdjust="0"/>
    <p:restoredTop sz="94624" autoAdjust="0"/>
  </p:normalViewPr>
  <p:slideViewPr>
    <p:cSldViewPr snapToObjects="1">
      <p:cViewPr>
        <p:scale>
          <a:sx n="66" d="100"/>
          <a:sy n="66" d="100"/>
        </p:scale>
        <p:origin x="-127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ru-RU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079C70-E138-5E43-881F-233E9F4B8976}" type="datetimeFigureOut">
              <a:rPr lang="en-US" smtClean="0"/>
              <a:pPr/>
              <a:t>7/21/2014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7DE2593-5BA0-AC4D-8A92-2E79D33C1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onoblog.com/2011_08_01_archive.html" TargetMode="External"/><Relationship Id="rId2" Type="http://schemas.openxmlformats.org/officeDocument/2006/relationships/hyperlink" Target="http://www.husain-off.ru/hg7n/hg7-a1-1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brius.net/b/3522/read" TargetMode="External"/><Relationship Id="rId4" Type="http://schemas.openxmlformats.org/officeDocument/2006/relationships/hyperlink" Target="http://www.looki.com.tr/forum/showthread.php?p=50803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ГБОУ гимназия № 1590 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имени Героя Советского Союза В.В. Колесника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г.Москва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1"/>
            <a:ext cx="8460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Comic Sans MS"/>
              </a:rPr>
              <a:t>Ж</a:t>
            </a:r>
            <a:r>
              <a:rPr lang="en-US" sz="4800" dirty="0" err="1" smtClean="0">
                <a:solidFill>
                  <a:schemeClr val="bg1"/>
                </a:solidFill>
                <a:latin typeface="Comic Sans MS"/>
              </a:rPr>
              <a:t>илище</a:t>
            </a:r>
            <a:endParaRPr lang="ru-RU" sz="48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Comic Sans MS"/>
              </a:rPr>
              <a:t>п</a:t>
            </a:r>
            <a:r>
              <a:rPr lang="en-US" sz="4800" dirty="0" err="1" smtClean="0">
                <a:solidFill>
                  <a:schemeClr val="bg1"/>
                </a:solidFill>
                <a:latin typeface="Comic Sans MS"/>
              </a:rPr>
              <a:t>ещерных</a:t>
            </a:r>
            <a:r>
              <a:rPr lang="ru-RU" sz="4800" dirty="0" smtClean="0">
                <a:solidFill>
                  <a:schemeClr val="bg1"/>
                </a:solidFill>
                <a:latin typeface="Comic Sans MS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Comic Sans MS"/>
              </a:rPr>
              <a:t>людей</a:t>
            </a:r>
            <a:endParaRPr lang="ru-RU" sz="4800" dirty="0" smtClean="0">
              <a:solidFill>
                <a:schemeClr val="bg1"/>
              </a:solidFill>
              <a:latin typeface="Comic Sans MS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Comic Sans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3356992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Моклякова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Оляна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Дмитриевна, учитель начальных классов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Tm="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59632" y="1830308"/>
            <a:ext cx="5638096" cy="45714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Comic Sans MS"/>
              </a:rPr>
              <a:t>Ни один народ на Земле, в каких бы климатических условиях он ни обитал, не может обойтись без жилища</a:t>
            </a:r>
            <a:endParaRPr lang="ru-RU" sz="3000" dirty="0"/>
          </a:p>
        </p:txBody>
      </p:sp>
    </p:spTree>
  </p:cSld>
  <p:clrMapOvr>
    <a:masterClrMapping/>
  </p:clrMapOvr>
  <p:transition spd="slow" advTm="0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029200"/>
          </a:xfrm>
        </p:spPr>
        <p:txBody>
          <a:bodyPr>
            <a:normAutofit/>
          </a:bodyPr>
          <a:lstStyle/>
          <a:p>
            <a:pPr marL="252000" indent="342000" algn="ctr">
              <a:buNone/>
            </a:pPr>
            <a:endParaRPr lang="ru-RU" sz="3600" dirty="0" smtClean="0">
              <a:latin typeface="Comic Sans MS"/>
            </a:endParaRPr>
          </a:p>
          <a:p>
            <a:pPr marL="252000" indent="342000" algn="ctr">
              <a:buNone/>
            </a:pPr>
            <a:r>
              <a:rPr sz="3600" dirty="0" err="1" smtClean="0">
                <a:latin typeface="Comic Sans MS"/>
              </a:rPr>
              <a:t>Когда</a:t>
            </a:r>
            <a:r>
              <a:rPr sz="3600" dirty="0" smtClean="0">
                <a:latin typeface="Comic Sans MS"/>
              </a:rPr>
              <a:t> же возникло и что представляло оно собой первоначально? Наука все ближе продвигается к ответу на эти вопросы.</a:t>
            </a:r>
            <a:endParaRPr lang="en-US" sz="3600" dirty="0">
              <a:latin typeface="Comic Sans MS"/>
            </a:endParaRPr>
          </a:p>
        </p:txBody>
      </p:sp>
      <p:pic>
        <p:nvPicPr>
          <p:cNvPr id="10242" name="Picture 2" descr="http://i.pbase.com/o4/93/329493/1/57102140.SydChcNov056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4127748"/>
            <a:ext cx="3856997" cy="2564904"/>
          </a:xfrm>
          <a:prstGeom prst="rect">
            <a:avLst/>
          </a:prstGeom>
          <a:noFill/>
        </p:spPr>
      </p:pic>
      <p:pic>
        <p:nvPicPr>
          <p:cNvPr id="10246" name="Picture 6" descr="http://www.bizslovo.org/content/images/stories/torop/istoriya/lyudy-i-mamonty/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" y="4082702"/>
            <a:ext cx="3528392" cy="2609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4290"/>
            <a:ext cx="7612064" cy="170254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50800" dist="254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Comic Sans MS"/>
              </a:rPr>
              <a:t>    </a:t>
            </a:r>
            <a:r>
              <a:rPr lang="ru-RU" sz="4600" dirty="0" smtClean="0">
                <a:effectLst>
                  <a:outerShdw blurRad="50800" dist="254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Comic Sans MS"/>
              </a:rPr>
              <a:t>Жилищами первобытных людей становились пещеры, служившие убежищем от хищников, холодного ветра, дождя и снега.</a:t>
            </a:r>
            <a:endParaRPr lang="en-US" sz="4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00165" y="2285992"/>
            <a:ext cx="6293065" cy="38073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468"/>
            <a:ext cx="7620000" cy="2130331"/>
          </a:xfrm>
        </p:spPr>
        <p:txBody>
          <a:bodyPr/>
          <a:lstStyle/>
          <a:p>
            <a:r>
              <a:rPr sz="3200" dirty="0" smtClean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Comic Sans MS"/>
              </a:rPr>
              <a:t>Некоторые их группы охотились вдали от пещер, на голых обледенелых равнинах</a:t>
            </a:r>
            <a:endParaRPr lang="en-US" sz="3200" dirty="0">
              <a:solidFill>
                <a:schemeClr val="bg1"/>
              </a:solidFill>
              <a:effectLst>
                <a:outerShdw blurRad="50800" dist="254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Comic Sans M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600200" y="2209799"/>
            <a:ext cx="5767109" cy="429660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1439" cy="2057400"/>
          </a:xfrm>
        </p:spPr>
        <p:txBody>
          <a:bodyPr/>
          <a:lstStyle/>
          <a:p>
            <a:r>
              <a:rPr sz="2800" dirty="0" smtClean="0">
                <a:solidFill>
                  <a:schemeClr val="bg1"/>
                </a:solidFill>
                <a:effectLst>
                  <a:outerShdw blurRad="69850" dist="254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Comic Sans MS"/>
              </a:rPr>
              <a:t>Эти жилища делались из шкур животных и напоминали палатки, которые ставились над неглубокими ямами с низкими каменными стенами. Подпорками служили кости или бивни мамонтов.</a:t>
            </a:r>
            <a:endParaRPr lang="en-US" sz="2800" dirty="0">
              <a:solidFill>
                <a:schemeClr val="bg1"/>
              </a:solidFill>
              <a:effectLst>
                <a:outerShdw blurRad="69850" dist="254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743200"/>
            <a:ext cx="6096000" cy="38100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0" y="2415987"/>
            <a:ext cx="6096001" cy="4155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837364"/>
          </a:xfrm>
        </p:spPr>
        <p:txBody>
          <a:bodyPr/>
          <a:lstStyle/>
          <a:p>
            <a:r>
              <a:rPr sz="2800" dirty="0" smtClean="0">
                <a:solidFill>
                  <a:schemeClr val="bg1"/>
                </a:solidFill>
                <a:effectLst>
                  <a:outerShdw blurRad="50800" dist="25400" dir="2700000" algn="tl" rotWithShape="0">
                    <a:schemeClr val="accent6">
                      <a:lumMod val="50000"/>
                      <a:alpha val="40000"/>
                    </a:schemeClr>
                  </a:outerShdw>
                </a:effectLst>
                <a:latin typeface="Comic Sans MS"/>
              </a:rPr>
              <a:t>Такая большая постройка могла вмещать несколько семей. Каждая семья имела свой очаг, который ее обогревал и на котором она готовила пищу. </a:t>
            </a:r>
            <a:endParaRPr lang="en-US" sz="2800" dirty="0">
              <a:solidFill>
                <a:schemeClr val="bg1"/>
              </a:solidFill>
              <a:effectLst>
                <a:outerShdw blurRad="50800" dist="25400" dir="2700000" algn="tl" rotWithShape="0">
                  <a:schemeClr val="accent6">
                    <a:lumMod val="50000"/>
                    <a:alpha val="40000"/>
                  </a:schemeClr>
                </a:outerShdw>
              </a:effectLst>
              <a:latin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3048000"/>
            <a:ext cx="5791201" cy="3204881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295399" y="2102603"/>
            <a:ext cx="6781801" cy="4298196"/>
          </a:xfrm>
          <a:prstGeom prst="rect">
            <a:avLst/>
          </a:prstGeom>
        </p:spPr>
      </p:pic>
    </p:spTree>
  </p:cSld>
  <p:clrMapOvr>
    <a:masterClrMapping/>
  </p:clrMapOvr>
  <p:transition spd="slow" advTm="10000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http://www.husain-off.ru/hg7n/hg7-a1-11.html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3"/>
              </a:rPr>
              <a:t>http://www.hronoblog.com/2011_08_01_archive.html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4"/>
              </a:rPr>
              <a:t>http://www.looki.com.tr/forum/showthread.php?p=5080319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hlinkClick r:id="rId5"/>
              </a:rPr>
              <a:t>http://www.librius.net/b/3522/read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152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Habitat</vt:lpstr>
      <vt:lpstr>Слайд 1</vt:lpstr>
      <vt:lpstr>Слайд 2</vt:lpstr>
      <vt:lpstr>Слайд 3</vt:lpstr>
      <vt:lpstr>Слайд 4</vt:lpstr>
      <vt:lpstr>Некоторые их группы охотились вдали от пещер, на голых обледенелых равнинах</vt:lpstr>
      <vt:lpstr>Эти жилища делались из шкур животных и напоминали палатки, которые ставились над неглубокими ямами с низкими каменными стенами. Подпорками служили кости или бивни мамонтов.</vt:lpstr>
      <vt:lpstr>Такая большая постройка могла вмещать несколько семей. Каждая семья имела свой очаг, который ее обогревал и на котором она готовила пищу. </vt:lpstr>
      <vt:lpstr>Слайд 8</vt:lpstr>
    </vt:vector>
  </TitlesOfParts>
  <Company>Afd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Екатерина Бехтина</dc:creator>
  <cp:lastModifiedBy>user</cp:lastModifiedBy>
  <cp:revision>39</cp:revision>
  <dcterms:created xsi:type="dcterms:W3CDTF">2011-10-19T11:17:19Z</dcterms:created>
  <dcterms:modified xsi:type="dcterms:W3CDTF">2014-07-21T16:51:31Z</dcterms:modified>
</cp:coreProperties>
</file>