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71" r:id="rId3"/>
    <p:sldId id="274" r:id="rId4"/>
    <p:sldId id="260" r:id="rId5"/>
    <p:sldId id="262" r:id="rId6"/>
    <p:sldId id="263" r:id="rId7"/>
    <p:sldId id="269" r:id="rId8"/>
    <p:sldId id="270" r:id="rId9"/>
    <p:sldId id="27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66FFFF"/>
    <a:srgbClr val="99FF99"/>
    <a:srgbClr val="FF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CCFA18-0463-469F-A9BA-E58A0C6CC086}" type="datetimeFigureOut">
              <a:rPr lang="ru-RU" smtClean="0"/>
              <a:pPr/>
              <a:t>28.12.2014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E8976-D851-4CC6-8B4B-6D97FDED327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24174D8-D663-4B54-861D-654AA3C9474C}" type="datetime1">
              <a:rPr lang="ru-RU" smtClean="0"/>
              <a:pPr/>
              <a:t>28.12.2014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47AC079-9277-4FE6-89ED-6745E63A0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F2EB-454B-4854-ABBA-A723E0F97D2F}" type="datetime1">
              <a:rPr lang="ru-RU" smtClean="0"/>
              <a:pPr/>
              <a:t>28.12.2014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C079-9277-4FE6-89ED-6745E63A0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4A6FA-2525-472D-A817-9DF1FC61C42D}" type="datetime1">
              <a:rPr lang="ru-RU" smtClean="0"/>
              <a:pPr/>
              <a:t>28.12.2014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C079-9277-4FE6-89ED-6745E63A0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E409232-2145-49B8-832E-260CD7187950}" type="datetime1">
              <a:rPr lang="ru-RU" smtClean="0"/>
              <a:pPr/>
              <a:t>28.12.2014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47AC079-9277-4FE6-89ED-6745E63A00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1A1A9F5-1930-4F6D-91B4-0FD974B64384}" type="datetime1">
              <a:rPr lang="ru-RU" smtClean="0"/>
              <a:pPr/>
              <a:t>28.12.2014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47AC079-9277-4FE6-89ED-6745E63A0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65398-4DD4-47A2-9B39-C572D6EF60DC}" type="datetime1">
              <a:rPr lang="ru-RU" smtClean="0"/>
              <a:pPr/>
              <a:t>28.12.2014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C079-9277-4FE6-89ED-6745E63A00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446A-50F9-4D95-A568-5F4E0B97D860}" type="datetime1">
              <a:rPr lang="ru-RU" smtClean="0"/>
              <a:pPr/>
              <a:t>28.12.2014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C079-9277-4FE6-89ED-6745E63A00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992C432-267C-48D1-AF9E-28134DE71AE2}" type="datetime1">
              <a:rPr lang="ru-RU" smtClean="0"/>
              <a:pPr/>
              <a:t>28.12.2014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47AC079-9277-4FE6-89ED-6745E63A00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168A6-CAE7-432D-B666-2AC4127842AB}" type="datetime1">
              <a:rPr lang="ru-RU" smtClean="0"/>
              <a:pPr/>
              <a:t>28.12.2014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C079-9277-4FE6-89ED-6745E63A0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EABD5BB-FBB8-4EC5-A4EE-7568EA9D32F8}" type="datetime1">
              <a:rPr lang="ru-RU" smtClean="0"/>
              <a:pPr/>
              <a:t>28.12.2014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47AC079-9277-4FE6-89ED-6745E63A00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30E763D-44B1-4EDA-A267-CE4568AC3400}" type="datetime1">
              <a:rPr lang="ru-RU" smtClean="0"/>
              <a:pPr/>
              <a:t>28.12.2014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47AC079-9277-4FE6-89ED-6745E63A00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4BFB9C-34B3-4BF0-8630-D9B2F97ECC3D}" type="datetime1">
              <a:rPr lang="ru-RU" smtClean="0"/>
              <a:pPr/>
              <a:t>28.12.2014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7AC079-9277-4FE6-89ED-6745E63A0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admin\Desktop\&#1091;&#1088;&#1086;&#1082;&#1080;%20&#1082;&#1086;&#1085;&#1082;&#1091;&#1088;&#1089;&#1072;\&#1102;4%20&#1091;&#1088;&#1086;&#1082;\05%20-%20&#1055;.%20&#1063;&#1072;&#1081;&#1082;&#1086;&#1074;&#1089;&#1082;&#1080;&#1081;.%20&#1052;&#1072;&#1088;&#1096;%20&#1076;&#1077;&#1088;&#1077;&#1074;&#1103;&#1085;&#1085;&#1099;&#1093;%20&#1089;&#1086;&#1083;&#1076;&#1072;&#1090;&#1080;&#1082;&#1086;&#1074;..mp3" TargetMode="Externa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admin\Desktop\&#1091;&#1088;&#1086;&#1082;&#1080;%20&#1082;&#1086;&#1085;&#1082;&#1091;&#1088;&#1089;&#1072;\&#1102;4%20&#1091;&#1088;&#1086;&#1082;\08%20-%20&#1055;.%20&#1063;&#1072;&#1081;&#1082;&#1086;&#1074;&#1089;&#1082;&#1080;&#1081;.%20&#1042;&#1072;&#1083;&#1100;&#1089;.%20.mp3" TargetMode="Externa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admin\Desktop\&#1091;&#1088;&#1086;&#1082;&#1080;%20&#1082;&#1086;&#1085;&#1082;&#1091;&#1088;&#1089;&#1072;\&#1102;4%20&#1091;&#1088;&#1086;&#1082;\06%20-%20&#1055;.%20&#1063;&#1072;&#1081;&#1082;&#1086;&#1074;&#1089;&#1082;&#1080;&#1081;.%20&#1057;&#1083;&#1072;&#1076;&#1082;&#1072;&#1103;%20&#1075;&#1088;&#1077;&#1079;&#1072;..mp3" TargetMode="Externa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img15.nnm.me/c/4/8/a/8/adc1ab8bed5a86381ba6e64bb06.jpg" TargetMode="External"/><Relationship Id="rId7" Type="http://schemas.openxmlformats.org/officeDocument/2006/relationships/hyperlink" Target="http://cs303414.userapi.com/v303414802/30a4/501ETnWIf7E.jpg" TargetMode="External"/><Relationship Id="rId2" Type="http://schemas.openxmlformats.org/officeDocument/2006/relationships/hyperlink" Target="http://img1.liveinternet.ru/images/attach/c/0/38/804/38804958_4401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j100.ru/upload/iblock/e68/e68b3f13c791d5717dd4cbfa67db481a.jpg" TargetMode="External"/><Relationship Id="rId5" Type="http://schemas.openxmlformats.org/officeDocument/2006/relationships/hyperlink" Target="http://s48.radikal.ru/i122/0808/7e/59273ac9cea8.jpg" TargetMode="External"/><Relationship Id="rId4" Type="http://schemas.openxmlformats.org/officeDocument/2006/relationships/hyperlink" Target="http://www.dance-league.com/sites/default/files/resize/245/image/31232805410400-300x356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C079-9277-4FE6-89ED-6745E63A007D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331640" y="1268760"/>
            <a:ext cx="5929354" cy="23083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4800" b="1" u="sng" dirty="0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Тема урока:</a:t>
            </a:r>
          </a:p>
          <a:p>
            <a:pPr algn="ctr"/>
            <a:r>
              <a:rPr lang="ru-RU" sz="4800" b="1" dirty="0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«Мелодия – душа музыки»</a:t>
            </a:r>
            <a:endParaRPr lang="ru-RU" sz="4800" b="1" dirty="0">
              <a:ln>
                <a:prstDash val="solid"/>
              </a:ln>
              <a:solidFill>
                <a:srgbClr val="FF0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71800" y="5589240"/>
            <a:ext cx="5257800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Тарасова Надежда Николаевна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МБОУ СОШ №9 г. Иваново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Учитель музыки</a:t>
            </a:r>
            <a:endParaRPr lang="ru-RU" sz="2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C079-9277-4FE6-89ED-6745E63A007D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3" name="Рисунок 2" descr="47886896_40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92696"/>
            <a:ext cx="4029398" cy="5867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Овальная выноска 4"/>
          <p:cNvSpPr/>
          <p:nvPr/>
        </p:nvSpPr>
        <p:spPr>
          <a:xfrm>
            <a:off x="5220072" y="548680"/>
            <a:ext cx="3456384" cy="288032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364088" y="1628800"/>
            <a:ext cx="3168352" cy="707886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Без мелодии есть произведения? </a:t>
            </a:r>
            <a:endParaRPr lang="ru-RU" sz="2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71600" y="6093296"/>
            <a:ext cx="7416824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П.И.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Чайковский «Детский альбом»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E274-94C9-4203-90B3-4DB0A55ACC05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14338" name="Picture 2" descr="http://img15.nnm.me/c/4/8/a/8/adc1ab8bed5a86381ba6e64bb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88639"/>
            <a:ext cx="4248472" cy="566462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C079-9277-4FE6-89ED-6745E63A007D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7" name="Picture 2" descr="http://www.maaam.ru/upload/blogs/6235453bb9c365b0dcf5d07bd6572861.jp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46549"/>
            <a:ext cx="7121002" cy="6611451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187624" y="188640"/>
            <a:ext cx="6192688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 «Марш деревянных солдатиков»</a:t>
            </a:r>
            <a:endParaRPr lang="ru-RU" sz="2400" b="1" dirty="0">
              <a:ln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05 - П. Чайковский. Марш деревянных солдатиков.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884368" y="548680"/>
            <a:ext cx="728464" cy="728464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1982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C079-9277-4FE6-89ED-6745E63A007D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835696" y="260648"/>
            <a:ext cx="4786346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400" b="1" dirty="0" smtClean="0">
                <a:ln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 «Вальс»</a:t>
            </a:r>
            <a:endParaRPr lang="ru-RU" sz="2400" b="1" dirty="0">
              <a:ln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вальс наташи ростовой.jpg!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35696" y="709962"/>
            <a:ext cx="4824536" cy="5982424"/>
          </a:xfrm>
          <a:prstGeom prst="rect">
            <a:avLst/>
          </a:prstGeom>
        </p:spPr>
      </p:pic>
      <p:pic>
        <p:nvPicPr>
          <p:cNvPr id="6" name="08 - П. Чайковский. Вальс. 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308304" y="908720"/>
            <a:ext cx="800472" cy="800472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917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C079-9277-4FE6-89ED-6745E63A007D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403648" y="476672"/>
            <a:ext cx="4786346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 «Сладкая грёза»</a:t>
            </a:r>
            <a:endParaRPr lang="ru-RU" sz="2400" b="1" dirty="0">
              <a:ln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sweetdreamstonight.image1.jpg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1052735"/>
            <a:ext cx="7272808" cy="5600063"/>
          </a:xfrm>
          <a:prstGeom prst="rect">
            <a:avLst/>
          </a:prstGeom>
        </p:spPr>
      </p:pic>
      <p:pic>
        <p:nvPicPr>
          <p:cNvPr id="6" name="06 - П. Чайковский. Сладкая греза.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668344" y="476672"/>
            <a:ext cx="944488" cy="944488"/>
          </a:xfrm>
          <a:prstGeom prst="rect">
            <a:avLst/>
          </a:prstGeom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631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709C3-F469-4545-A474-79B976E0F38E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428596" y="214290"/>
            <a:ext cx="4714908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Песня о школе»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Сл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В. Викторова           Д. Б.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Кабалевский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1142984"/>
            <a:ext cx="5150376" cy="526297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Мы в счастливый, светлый день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Поступили в школу.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Школа рада нам была,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Класс просторный отвела.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             И о классе о своём, мы поём, мы поём.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             И о классе о своём, мы поём, мы поём.</a:t>
            </a:r>
          </a:p>
          <a:p>
            <a:endParaRPr lang="ru-RU" sz="1600" dirty="0">
              <a:latin typeface="Arial" pitchFamily="34" charset="0"/>
              <a:cs typeface="Arial" pitchFamily="34" charset="0"/>
            </a:endParaRP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Ждут нас новые друзья –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Буквы, цифры, ноты.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Вот учитель входит в класс,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Он всему научит нас.</a:t>
            </a: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            Об учителе своём, мы поём, мы поём,</a:t>
            </a: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            Об учителе своём, мы поём, мы поём.</a:t>
            </a:r>
          </a:p>
          <a:p>
            <a:endParaRPr lang="ru-RU" sz="1600" dirty="0">
              <a:latin typeface="Arial" pitchFamily="34" charset="0"/>
              <a:cs typeface="Arial" pitchFamily="34" charset="0"/>
            </a:endParaRP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Переменки и звонок,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И опять уроки.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Интересные дела,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Ну, и песни без числа.</a:t>
            </a: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               Потому что обо всём, мы поём, мы поём.</a:t>
            </a: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               Потому что обо всём, мы поём, мы поём.</a:t>
            </a:r>
          </a:p>
          <a:p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14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2276872"/>
            <a:ext cx="3723415" cy="2457454"/>
          </a:xfrm>
          <a:prstGeom prst="rect">
            <a:avLst/>
          </a:prstGeom>
          <a:ln w="38100" cap="sq">
            <a:solidFill>
              <a:schemeClr val="bg2">
                <a:lumMod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709C3-F469-4545-A474-79B976E0F38E}" type="slidenum">
              <a:rPr lang="ru-RU" smtClean="0"/>
              <a:pPr/>
              <a:t>8</a:t>
            </a:fld>
            <a:endParaRPr lang="ru-RU"/>
          </a:p>
        </p:txBody>
      </p:sp>
      <p:pic>
        <p:nvPicPr>
          <p:cNvPr id="3" name="Рисунок 2" descr="smart_objects_0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760513">
            <a:off x="735520" y="1796943"/>
            <a:ext cx="855858" cy="939175"/>
          </a:xfrm>
          <a:prstGeom prst="rect">
            <a:avLst/>
          </a:prstGeom>
          <a:ln w="38100" cap="sq">
            <a:solidFill>
              <a:srgbClr val="00B0F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Рисунок 3" descr="phpThumb_generated_thumbnail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466369">
            <a:off x="7234689" y="1742728"/>
            <a:ext cx="804778" cy="1136692"/>
          </a:xfrm>
          <a:prstGeom prst="rect">
            <a:avLst/>
          </a:prstGeom>
          <a:ln w="38100" cap="sq">
            <a:solidFill>
              <a:srgbClr val="00B0F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Рисунок 7" descr="eufeli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00232" y="357166"/>
            <a:ext cx="4562475" cy="461962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14480" y="5429264"/>
            <a:ext cx="5233784" cy="10156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МОЛОДЦЫ!!!</a:t>
            </a:r>
            <a:endParaRPr lang="ru-RU" sz="6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C079-9277-4FE6-89ED-6745E63A007D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1520" y="579500"/>
            <a:ext cx="8496944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Литература, которую я использовала при составлении урока: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Методическое пособие к учебнику 1 класс «Музыка» Е.Д. Критская, Т.С.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Шмагина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Г.П. Сергеева.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Учебник «Музыка» 1 класс Е.Д. Критская, Т.С.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Шмагина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Г.П. Сергеева.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Музыкальная хрестоматия к учебнику 1 класса.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Музыкальный диск  1 класс.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Ссылки на изображения в презентации: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2"/>
              </a:rPr>
              <a:t>http://img1.liveinternet.ru/images/attach/c/0/38/804/38804958_4401.jpg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Муза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3"/>
              </a:rPr>
              <a:t>http://img15.nnm.me/c/4/8/a/8/adc1ab8bed5a86381ba6e64bb06.jpg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Чайковский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 детский рисунок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4"/>
              </a:rPr>
              <a:t>http://www.dance-league.com/sites/default/files/resize/245/image/31232805410400-300x356.jpg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вальс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5"/>
              </a:rPr>
              <a:t>http://s48.radikal.ru/i122/0808/7e/59273ac9cea8.jpg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сладкая грёза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6"/>
              </a:rPr>
              <a:t>http://www.j100.ru/upload/iblock/e68/e68b3f13c791d5717dd4cbfa67db481a.jpg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здравствуй, школа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7"/>
              </a:rPr>
              <a:t>http://cs303414.userapi.com/v303414802/30a4/501ETnWIf7E.jpg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смайл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153</TotalTime>
  <Words>304</Words>
  <Application>Microsoft Office PowerPoint</Application>
  <PresentationFormat>Экран (4:3)</PresentationFormat>
  <Paragraphs>56</Paragraphs>
  <Slides>9</Slides>
  <Notes>0</Notes>
  <HiddenSlides>0</HiddenSlides>
  <MMClips>3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37</cp:revision>
  <dcterms:created xsi:type="dcterms:W3CDTF">2011-08-04T17:58:26Z</dcterms:created>
  <dcterms:modified xsi:type="dcterms:W3CDTF">2014-12-28T13:34:36Z</dcterms:modified>
</cp:coreProperties>
</file>