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2" autoAdjust="0"/>
    <p:restoredTop sz="94660"/>
  </p:normalViewPr>
  <p:slideViewPr>
    <p:cSldViewPr>
      <p:cViewPr varScale="1">
        <p:scale>
          <a:sx n="76" d="100"/>
          <a:sy n="76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967B2B-0E4D-4B7B-98DC-492AC87BBD70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0A4932-BD98-4687-A2CA-240975E837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29350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71675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Соціальний проект</a:t>
            </a:r>
          </a:p>
          <a:p>
            <a:pPr algn="ctr"/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Курахівської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ЗОШ І-ІІІ ступенів №1</a:t>
            </a:r>
          </a:p>
          <a:p>
            <a:pPr algn="ctr"/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787291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«Чистий клас, чиста школа, 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чисте подвір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я-чисте місто»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2011-2012 навчальний рік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5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14:prism isContent="1"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оперативно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пройнялися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темою проекту та 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усвідомили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проекту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ініціативами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здобувають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Школярі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презентують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7373"/>
      </p:ext>
    </p:extLst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проекту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2011-2012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року.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0" y="2111375"/>
            <a:ext cx="7545837" cy="34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14:prism isContent="1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5631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Участь учнів  у проекті протягом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2011-2012 навчального року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293625" cy="39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4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Content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548678"/>
            <a:ext cx="72728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                         </a:t>
            </a:r>
          </a:p>
          <a:p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нагальних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дбайливе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дому,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спільній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056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над проектом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*Робота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проектується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заздлегідь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розробляється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урахуваннням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можливистей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значущість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забеспечує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вміннями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компетенціями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публічно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предоставляється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початку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завершенню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59432"/>
      </p:ext>
    </p:extLst>
  </p:cSld>
  <p:clrMapOvr>
    <a:masterClrMapping/>
  </p:clrMapOvr>
  <p:transition spd="slow" advClick="0" advTm="2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346"/>
            <a:ext cx="756084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проекту: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Початковий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констатація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вивченості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формулювання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гіпотези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передбачення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контролю,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корекція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боку педагога).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проекту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інтегрування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теми, мети; контроль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корекція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співвіднесення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визначеною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проекту. 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917" y="980728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Очікувані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первинні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однолітками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старшими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пріоритету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нового;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первинний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суспільно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проекті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8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проекту: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-рейд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”. 1-11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Трудовий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десант “Наш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квітник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найкращий”.5-11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-рейд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Чисте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подвір’я”.1-11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Посаджу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дерево”.9-11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Виховна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година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?” 1-11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Година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Діло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величає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”. 5- 11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лінь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марнує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Цінуймо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”.“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прикрашає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прикраса”.1-11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202" y="324433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SP_A68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386"/>
            <a:ext cx="2160241" cy="16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3875"/>
            <a:ext cx="6932774" cy="179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1807"/>
            <a:ext cx="2366260" cy="17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72816"/>
            <a:ext cx="6415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“Я – черговий”.1-11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646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година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 справу добре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турбуватись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завтра”.5-11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Свято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співаємо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”. 1-4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“У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чужої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нема”.1-11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десант “Даруйте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людям”.1-11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Конкурс „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господарі”.2-4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6" y="2982738"/>
            <a:ext cx="2452328" cy="18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Фоторепортажі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“Школа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нім”.1-11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Агітбригада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Антисміття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9-11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2074819" cy="19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32" y="1844824"/>
            <a:ext cx="3789981" cy="27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86916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чиста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 9-11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7000">
        <p14:prism isInverted="1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4625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;-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інтерв’ювання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ЖКО,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правоохоронних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10-11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834" y="2564904"/>
            <a:ext cx="7961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пропозицією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правоохоронних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патрулювання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систематичного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виправних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смітять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установленому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10-11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648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cp:lastPrinted>2012-03-25T11:37:35Z</cp:lastPrinted>
  <dcterms:created xsi:type="dcterms:W3CDTF">2012-03-21T15:12:27Z</dcterms:created>
  <dcterms:modified xsi:type="dcterms:W3CDTF">2013-11-19T17:37:11Z</dcterms:modified>
</cp:coreProperties>
</file>