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F3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219E90F-05C5-45B1-B47D-FB1A60EF9CE7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90F-05C5-45B1-B47D-FB1A60EF9CE7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90F-05C5-45B1-B47D-FB1A60EF9CE7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90F-05C5-45B1-B47D-FB1A60EF9CE7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219E90F-05C5-45B1-B47D-FB1A60EF9CE7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219E90F-05C5-45B1-B47D-FB1A60EF9CE7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219E90F-05C5-45B1-B47D-FB1A60EF9CE7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flat">
              <a:bevelT w="38100" h="38100"/>
            </a:sp3d>
          </a:bodyPr>
          <a:lstStyle/>
          <a:p>
            <a:pPr algn="ctr"/>
            <a:r>
              <a:rPr lang="ru-RU" sz="5400" b="1" i="1" dirty="0" smtClean="0">
                <a:solidFill>
                  <a:srgbClr val="FF3300"/>
                </a:solidFill>
                <a:latin typeface="Century Schoolbook" pitchFamily="18" charset="0"/>
              </a:rPr>
              <a:t>Здоровый</a:t>
            </a:r>
            <a:r>
              <a:rPr lang="ru-RU" sz="4800" b="1" i="1" dirty="0" smtClean="0">
                <a:solidFill>
                  <a:srgbClr val="FF3300"/>
                </a:solidFill>
                <a:latin typeface="Century Schoolbook" pitchFamily="18" charset="0"/>
              </a:rPr>
              <a:t> образ жизни для младших школьников</a:t>
            </a:r>
            <a:endParaRPr lang="ru-RU" sz="4800" b="1" i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 advClick="0" advTm="3000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32746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Береги зрение!</a:t>
            </a:r>
            <a:endParaRPr lang="ru-RU" sz="6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G:\Анимации\На компьютер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429000"/>
            <a:ext cx="2714644" cy="2357454"/>
          </a:xfrm>
          <a:prstGeom prst="rect">
            <a:avLst/>
          </a:prstGeom>
          <a:noFill/>
        </p:spPr>
      </p:pic>
      <p:pic>
        <p:nvPicPr>
          <p:cNvPr id="6" name="Picture 10" descr="image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50006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79882">
            <a:off x="-254690" y="598392"/>
            <a:ext cx="7867691" cy="244712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Arial Rounded MT Bold" pitchFamily="34" charset="0"/>
              </a:rPr>
              <a:t>«Не сутулься!»</a:t>
            </a:r>
            <a:br>
              <a:rPr lang="ru-RU" sz="4400" b="1" i="1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Arial Rounded MT Bold" pitchFamily="34" charset="0"/>
              </a:rPr>
              <a:t>«Сиди прямо!»</a:t>
            </a:r>
            <a:r>
              <a:rPr lang="ru-RU" sz="4400" dirty="0" smtClean="0">
                <a:solidFill>
                  <a:srgbClr val="0070C0"/>
                </a:solidFill>
              </a:rPr>
              <a:t/>
            </a:r>
            <a:br>
              <a:rPr lang="ru-RU" sz="4400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10331">
            <a:off x="4711799" y="1249874"/>
            <a:ext cx="41394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 Rounded MT Bold" pitchFamily="34" charset="0"/>
              </a:rPr>
              <a:t>У стройного человека правильно формируется скелет!</a:t>
            </a:r>
            <a:br>
              <a:rPr lang="ru-RU" sz="2400" b="1" i="1" dirty="0" smtClean="0">
                <a:solidFill>
                  <a:srgbClr val="7030A0"/>
                </a:solidFill>
                <a:latin typeface="Arial Rounded MT Bold" pitchFamily="34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Arial Rounded MT Bold" pitchFamily="34" charset="0"/>
              </a:rPr>
              <a:t>При правильной осанке легче работать сердцу, легким, желудку, селезенке и другим важным органам.</a:t>
            </a:r>
            <a:endParaRPr lang="ru-RU" sz="2400" b="1" i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4" name="Picture 8" descr="4162CF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6429420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5143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Чисти зубы два раза в день!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9" descr="Чистить много зубы вред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71744"/>
            <a:ext cx="1500198" cy="1720035"/>
          </a:xfrm>
          <a:prstGeom prst="rect">
            <a:avLst/>
          </a:prstGeom>
          <a:noFill/>
        </p:spPr>
      </p:pic>
      <p:pic>
        <p:nvPicPr>
          <p:cNvPr id="4" name="Picture 10" descr="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571744"/>
            <a:ext cx="1693057" cy="18258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1785927"/>
            <a:ext cx="30003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Обязательно мой фрукты и овощи перед тем как съесть!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786322"/>
            <a:ext cx="2286016" cy="171451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786322"/>
            <a:ext cx="2286015" cy="17299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0009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Century Schoolbook" pitchFamily="18" charset="0"/>
              </a:rPr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</p:txBody>
      </p:sp>
      <p:pic>
        <p:nvPicPr>
          <p:cNvPr id="4098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14818"/>
            <a:ext cx="2547924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8987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latin typeface="Trebuchet MS" pitchFamily="34" charset="0"/>
              </a:rPr>
              <a:t>Главные </a:t>
            </a:r>
            <a:br>
              <a:rPr lang="ru-RU" sz="4800" b="1" i="1" dirty="0" smtClean="0">
                <a:solidFill>
                  <a:srgbClr val="FFFF00"/>
                </a:solidFill>
                <a:latin typeface="Trebuchet MS" pitchFamily="34" charset="0"/>
              </a:rPr>
            </a:br>
            <a:r>
              <a:rPr lang="ru-RU" sz="4800" b="1" i="1" dirty="0" smtClean="0">
                <a:solidFill>
                  <a:srgbClr val="FFFF00"/>
                </a:solidFill>
                <a:latin typeface="Trebuchet MS" pitchFamily="34" charset="0"/>
              </a:rPr>
              <a:t>факторы здоровья</a:t>
            </a:r>
            <a:endParaRPr lang="ru-RU" sz="48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176722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движение;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питание;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режим;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</a:rPr>
              <a:t>акаливание;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гигиена.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Picture 1" descr="G:\Анимации\Дети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5992"/>
            <a:ext cx="4071966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>Занимайся физкультурой и спортом!</a:t>
            </a:r>
            <a:endParaRPr lang="ru-RU" sz="4800" b="1" i="1" dirty="0"/>
          </a:p>
        </p:txBody>
      </p:sp>
      <p:pic>
        <p:nvPicPr>
          <p:cNvPr id="3" name="Picture 5" descr="5E2A149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14620"/>
            <a:ext cx="2702793" cy="3857652"/>
          </a:xfrm>
          <a:prstGeom prst="rect">
            <a:avLst/>
          </a:prstGeom>
          <a:noFill/>
        </p:spPr>
      </p:pic>
      <p:pic>
        <p:nvPicPr>
          <p:cNvPr id="5" name="Picture 5" descr="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14686"/>
            <a:ext cx="3571900" cy="285752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Arial Black" pitchFamily="34" charset="0"/>
              </a:rPr>
              <a:t>Как проснулся, так вставай,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Arial Black" pitchFamily="34" charset="0"/>
              </a:rPr>
              <a:t>Лени волю не давай,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Arial Black" pitchFamily="34" charset="0"/>
              </a:rPr>
              <a:t>И зарядку  выполняй.</a:t>
            </a:r>
            <a:endParaRPr lang="ru-RU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3571876"/>
            <a:ext cx="4000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На зарядку солнышко поднимает нас,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Поднимаем руки мы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По команде «Раз!»</a:t>
            </a:r>
            <a:endParaRPr lang="ru-RU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" name="Picture 22" descr="SY0063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29000"/>
            <a:ext cx="2714644" cy="3024187"/>
          </a:xfrm>
          <a:prstGeom prst="rect">
            <a:avLst/>
          </a:prstGeom>
          <a:noFill/>
        </p:spPr>
      </p:pic>
      <p:pic>
        <p:nvPicPr>
          <p:cNvPr id="5" name="Picture 2" descr="G:\Анимации\Наголов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00042"/>
            <a:ext cx="1643074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719645">
            <a:off x="1869556" y="-453097"/>
            <a:ext cx="1642199" cy="505101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Движение – это жизнь!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215074" y="3857628"/>
            <a:ext cx="1785950" cy="14287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7" descr="ru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71942"/>
            <a:ext cx="1357322" cy="1772520"/>
          </a:xfrm>
          <a:prstGeom prst="rect">
            <a:avLst/>
          </a:prstGeom>
          <a:noFill/>
        </p:spPr>
      </p:pic>
      <p:pic>
        <p:nvPicPr>
          <p:cNvPr id="6" name="Picture 6" descr="hur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857760"/>
            <a:ext cx="1292228" cy="1643503"/>
          </a:xfrm>
          <a:prstGeom prst="rect">
            <a:avLst/>
          </a:prstGeom>
          <a:noFill/>
        </p:spPr>
      </p:pic>
      <p:pic>
        <p:nvPicPr>
          <p:cNvPr id="7" name="Picture 10" descr="151227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00174"/>
            <a:ext cx="2687277" cy="4714908"/>
          </a:xfrm>
          <a:prstGeom prst="rect">
            <a:avLst/>
          </a:prstGeom>
          <a:noFill/>
        </p:spPr>
      </p:pic>
      <p:pic>
        <p:nvPicPr>
          <p:cNvPr id="8" name="Picture 5" descr="run0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857496"/>
            <a:ext cx="1612233" cy="14319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Правильное питание – залог здоровья!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9322" y="2643182"/>
            <a:ext cx="22145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Для жизни нам нужна энергия, и мы получаем её из еды и питания. </a:t>
            </a:r>
            <a:endParaRPr lang="ru-RU" sz="2800" dirty="0"/>
          </a:p>
        </p:txBody>
      </p:sp>
      <p:pic>
        <p:nvPicPr>
          <p:cNvPr id="1026" name="Picture 2" descr="C:\МОЁ\картинко\piramida-pitaniy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3857652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0418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13BF30"/>
                </a:solidFill>
              </a:rPr>
              <a:t>Режим – одно из главных слагаемых здорового образа жизни!</a:t>
            </a:r>
            <a:endParaRPr lang="ru-RU" sz="4400" b="1" i="1" dirty="0">
              <a:solidFill>
                <a:srgbClr val="13BF3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2182" y="2538564"/>
            <a:ext cx="3056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Режим дня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– это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правильное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распределение времени,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на основные жизненные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потребности человека.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0" descr="фото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29190" y="2357430"/>
            <a:ext cx="3279801" cy="41434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1"/>
            <a:ext cx="5929338" cy="39703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- приучи себя просыпаться и вставать каждый день в одно и то же время;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 выполняй каждый день утреннюю зарядку;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 следи за чистотой тела, волос, ногтей и полостью рта;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 старайся есть в одно и то же время.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4" descr="G:\Анимации\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256"/>
            <a:ext cx="2285984" cy="2000264"/>
          </a:xfrm>
          <a:prstGeom prst="rect">
            <a:avLst/>
          </a:prstGeom>
          <a:noFill/>
        </p:spPr>
      </p:pic>
      <p:pic>
        <p:nvPicPr>
          <p:cNvPr id="4" name="Picture 5" descr="G:\Анимации\IMAGE0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643446"/>
            <a:ext cx="1521964" cy="15001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5009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Если хочешь быть здоров – закаляйся!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3" name="Picture 5" descr="IMG_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2214578" cy="3448049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</p:spPr>
      </p:pic>
      <p:pic>
        <p:nvPicPr>
          <p:cNvPr id="2051" name="Picture 3" descr="C:\МОЁ\картинко\zakal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500306"/>
            <a:ext cx="1857388" cy="1571636"/>
          </a:xfrm>
          <a:prstGeom prst="rect">
            <a:avLst/>
          </a:prstGeom>
          <a:noFill/>
        </p:spPr>
      </p:pic>
      <p:pic>
        <p:nvPicPr>
          <p:cNvPr id="2052" name="Picture 4" descr="C:\МОЁ\картинко\zakalivani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429132"/>
            <a:ext cx="1905000" cy="1905000"/>
          </a:xfrm>
          <a:prstGeom prst="rect">
            <a:avLst/>
          </a:prstGeom>
          <a:noFill/>
        </p:spPr>
      </p:pic>
      <p:pic>
        <p:nvPicPr>
          <p:cNvPr id="2053" name="Picture 5" descr="C:\МОЁ\картинко\1274202655_2d79c398a05d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500306"/>
            <a:ext cx="2428892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</TotalTime>
  <Words>211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Здоровый образ жизни для младших школьников</vt:lpstr>
      <vt:lpstr>Главные  факторы здоровья</vt:lpstr>
      <vt:lpstr>Занимайся физкультурой и спортом!</vt:lpstr>
      <vt:lpstr>Слайд 4</vt:lpstr>
      <vt:lpstr>Движение – это жизнь!</vt:lpstr>
      <vt:lpstr>Правильное питание – залог здоровья!</vt:lpstr>
      <vt:lpstr>Режим – одно из главных слагаемых здорового образа жизни!</vt:lpstr>
      <vt:lpstr>Слайд 8</vt:lpstr>
      <vt:lpstr>Слайд 9</vt:lpstr>
      <vt:lpstr>Береги зрение!</vt:lpstr>
      <vt:lpstr>«Не сутулься!» «Сиди прямо!» </vt:lpstr>
      <vt:lpstr>Слайд 12</vt:lpstr>
      <vt:lpstr>Слайд 13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для младших школьников</dc:title>
  <dc:creator>Your User Name</dc:creator>
  <cp:lastModifiedBy>User</cp:lastModifiedBy>
  <cp:revision>13</cp:revision>
  <dcterms:created xsi:type="dcterms:W3CDTF">2012-03-15T11:11:39Z</dcterms:created>
  <dcterms:modified xsi:type="dcterms:W3CDTF">2014-08-03T08:46:01Z</dcterms:modified>
</cp:coreProperties>
</file>