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0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7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725C-B33E-4F7B-8429-E1B0957A058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28AA-F868-43C8-886D-E8277C9F6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83;&#1072;&#1076;&#1077;&#1083;&#1077;&#1094;\Desktop\&#1088;&#1086;&#1078;&#1076;&#1077;&#1089;&#1090;&#1074;&#1077;&#1085;&#1089;&#1082;&#1072;&#1103;%20&#1089;&#1082;&#1072;&#1079;&#1082;&#1072;\&#1053;&#1086;&#1074;&#1072;&#1103;%20&#1087;&#1072;&#1087;&#1082;&#1072;\&#1086;&#1074;&#1077;&#1095;&#1082;&#1080;%20&#1082;&#1086;&#1088;&#1086;&#1074;&#1099;%20&#1056;&#1086;&#1078;&#1076;&#1077;&#1089;&#1090;&#1074;&#1086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ладелец\Pictures\Новая папка\1321984253_xmas_bckgr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256490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Владелец\Pictures\овечки коровки\0_73b5b_cc427c3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8524">
            <a:off x="5089783" y="3964489"/>
            <a:ext cx="3906430" cy="24272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1196752"/>
            <a:ext cx="5184576" cy="2376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Barocco Initial" pitchFamily="2" charset="0"/>
              </a:rPr>
              <a:t>Овечки коровки</a:t>
            </a:r>
            <a:endParaRPr lang="ru-RU" sz="5400" dirty="0">
              <a:latin typeface="Barocco Initial" pitchFamily="2" charset="0"/>
            </a:endParaRPr>
          </a:p>
        </p:txBody>
      </p:sp>
      <p:pic>
        <p:nvPicPr>
          <p:cNvPr id="2050" name="Picture 2" descr="C:\Users\Владелец\Pictures\овечки коровки\0_73b68_1e8d0f92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4392488" cy="3501008"/>
          </a:xfrm>
          <a:prstGeom prst="rect">
            <a:avLst/>
          </a:prstGeom>
          <a:noFill/>
        </p:spPr>
      </p:pic>
      <p:pic>
        <p:nvPicPr>
          <p:cNvPr id="9" name="овечки коровы Рожде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1156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008112"/>
          </a:xfrm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елец\Pictures\Новая папка\1321984253_xmas_bckgr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Владелец\Pictures\овечки коровки\0_73b4b_a7162b8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764704"/>
            <a:ext cx="3240360" cy="3186585"/>
          </a:xfrm>
          <a:prstGeom prst="rect">
            <a:avLst/>
          </a:prstGeom>
          <a:noFill/>
        </p:spPr>
      </p:pic>
      <p:pic>
        <p:nvPicPr>
          <p:cNvPr id="6" name="Picture 5" descr="C:\Users\Владелец\Pictures\овечки коровки\0_73b4b_a7162b8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240360" cy="3186585"/>
          </a:xfrm>
          <a:prstGeom prst="rect">
            <a:avLst/>
          </a:prstGeom>
          <a:noFill/>
        </p:spPr>
      </p:pic>
      <p:pic>
        <p:nvPicPr>
          <p:cNvPr id="7" name="Picture 3" descr="C:\Users\Владелец\Pictures\овечки коровки\0_73b72_51d9c4c3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3168352" cy="3745210"/>
          </a:xfrm>
          <a:prstGeom prst="rect">
            <a:avLst/>
          </a:prstGeom>
          <a:noFill/>
        </p:spPr>
      </p:pic>
      <p:pic>
        <p:nvPicPr>
          <p:cNvPr id="8" name="Picture 4" descr="C:\Users\Владелец\Pictures\овечки коровки\0_73b5b_cc427c3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8524">
            <a:off x="5475416" y="3177574"/>
            <a:ext cx="3906430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3060848" y="134076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рождественская сказка\заставка\заставки\0_73b68_1e8d0f92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437186"/>
            <a:ext cx="3456384" cy="3088158"/>
          </a:xfrm>
          <a:prstGeom prst="rect">
            <a:avLst/>
          </a:prstGeom>
          <a:noFill/>
        </p:spPr>
      </p:pic>
    </p:spTree>
  </p:cSld>
  <p:clrMapOvr>
    <a:masterClrMapping/>
  </p:clrMapOvr>
  <p:transition advTm="1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Pictures\Новая папка\1321984253_xmas_bckgr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Users\Владелец\Pictures\овечки коровки\0_73b6b_e283974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7632848" cy="4752528"/>
          </a:xfrm>
          <a:prstGeom prst="rect">
            <a:avLst/>
          </a:prstGeom>
          <a:noFill/>
        </p:spPr>
      </p:pic>
    </p:spTree>
  </p:cSld>
  <p:clrMapOvr>
    <a:masterClrMapping/>
  </p:clrMapOvr>
  <p:transition advTm="1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елец\Pictures\Новая папка\1321984253_xmas_bckgr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Владелец\Pictures\овечки коровки\0_73b4b_a7162b8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2"/>
            <a:ext cx="1524000" cy="1046163"/>
          </a:xfrm>
          <a:prstGeom prst="rect">
            <a:avLst/>
          </a:prstGeom>
          <a:noFill/>
        </p:spPr>
      </p:pic>
      <p:pic>
        <p:nvPicPr>
          <p:cNvPr id="3075" name="Picture 3" descr="C:\Users\Владелец\Pictures\овечки коровки\0_73b6a_c1c0b5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6912768" cy="5040560"/>
          </a:xfrm>
          <a:prstGeom prst="rect">
            <a:avLst/>
          </a:prstGeom>
          <a:noFill/>
        </p:spPr>
      </p:pic>
      <p:pic>
        <p:nvPicPr>
          <p:cNvPr id="3076" name="Picture 4" descr="C:\Users\Владелец\Pictures\овечки коровки\0_73b4b_a7162b82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7786" y="2564904"/>
            <a:ext cx="3218350" cy="2880319"/>
          </a:xfrm>
          <a:prstGeom prst="rect">
            <a:avLst/>
          </a:prstGeom>
          <a:noFill/>
        </p:spPr>
      </p:pic>
      <p:pic>
        <p:nvPicPr>
          <p:cNvPr id="5" name="Picture 4" descr="C:\Users\Владелец\Pictures\овечки коровки\0_73b5b_cc427c3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8524">
            <a:off x="5029205" y="4050707"/>
            <a:ext cx="3906430" cy="2520280"/>
          </a:xfrm>
          <a:prstGeom prst="rect">
            <a:avLst/>
          </a:prstGeom>
          <a:noFill/>
        </p:spPr>
      </p:pic>
      <p:pic>
        <p:nvPicPr>
          <p:cNvPr id="3078" name="Picture 6" descr="C:\Users\Владелец\Pictures\овечки коровки\0_73b68_1e8d0f92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365104"/>
            <a:ext cx="3672408" cy="2492896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Pictures\Новая папка\0_488f4_4d98af1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Владелец\Pictures\овечки коровки\0_73b4a_36f0f47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552728" cy="555915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136">
            <a:off x="5440396" y="2765769"/>
            <a:ext cx="3098999" cy="400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C:\Users\Владелец\Pictures\овечки коровки\0_73b76_f75e5e53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1560" y="2780928"/>
            <a:ext cx="2304256" cy="3600400"/>
          </a:xfrm>
          <a:prstGeom prst="rect">
            <a:avLst/>
          </a:prstGeom>
          <a:noFill/>
        </p:spPr>
      </p:pic>
      <p:pic>
        <p:nvPicPr>
          <p:cNvPr id="1026" name="Picture 2" descr="C:\Users\Владелец\Pictures\Новая папка\0_73b49_e6d52635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0"/>
            <a:ext cx="1944216" cy="1844824"/>
          </a:xfrm>
          <a:prstGeom prst="rect">
            <a:avLst/>
          </a:prstGeom>
          <a:noFill/>
        </p:spPr>
      </p:pic>
    </p:spTree>
  </p:cSld>
  <p:clrMapOvr>
    <a:masterClrMapping/>
  </p:clrMapOvr>
  <p:transition advTm="16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Pictures\Новая папка\0_488f4_4d98af1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Владелец\Pictures\овечки коровки\0_73b5a_79d45d05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1800200" cy="2748136"/>
          </a:xfrm>
          <a:prstGeom prst="rect">
            <a:avLst/>
          </a:prstGeom>
          <a:noFill/>
        </p:spPr>
      </p:pic>
      <p:pic>
        <p:nvPicPr>
          <p:cNvPr id="5124" name="Picture 4" descr="C:\Users\Владелец\Pictures\овечки коровки\0_73b5a_79d45d05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1656184" cy="2676128"/>
          </a:xfrm>
          <a:prstGeom prst="rect">
            <a:avLst/>
          </a:prstGeom>
          <a:noFill/>
        </p:spPr>
      </p:pic>
      <p:pic>
        <p:nvPicPr>
          <p:cNvPr id="5125" name="Picture 5" descr="C:\Users\Владелец\Pictures\овечки коровки\0_73b5a_79d45d05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1872208" cy="2820144"/>
          </a:xfrm>
          <a:prstGeom prst="rect">
            <a:avLst/>
          </a:prstGeom>
          <a:noFill/>
        </p:spPr>
      </p:pic>
      <p:pic>
        <p:nvPicPr>
          <p:cNvPr id="5126" name="Picture 6" descr="C:\Users\Владелец\Pictures\овечки коровки\0_73b5a_79d45d05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3600400" cy="5412432"/>
          </a:xfrm>
          <a:prstGeom prst="rect">
            <a:avLst/>
          </a:prstGeom>
          <a:noFill/>
        </p:spPr>
      </p:pic>
      <p:pic>
        <p:nvPicPr>
          <p:cNvPr id="5127" name="Picture 7" descr="C:\Users\Владелец\Pictures\овечки коровки\0_73b5a_79d45d05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01008"/>
            <a:ext cx="1763688" cy="3024336"/>
          </a:xfrm>
          <a:prstGeom prst="rect">
            <a:avLst/>
          </a:prstGeom>
          <a:noFill/>
        </p:spPr>
      </p:pic>
      <p:pic>
        <p:nvPicPr>
          <p:cNvPr id="2050" name="Picture 2" descr="C:\Users\Владелец\Desktop\рождественская сказка\заставка\заставки\0_73b5b_cc427c3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1383">
            <a:off x="5796137" y="908720"/>
            <a:ext cx="2880320" cy="1944216"/>
          </a:xfrm>
          <a:prstGeom prst="rect">
            <a:avLst/>
          </a:prstGeom>
          <a:noFill/>
        </p:spPr>
      </p:pic>
    </p:spTree>
  </p:cSld>
  <p:clrMapOvr>
    <a:masterClrMapping/>
  </p:clrMapOvr>
  <p:transition advTm="18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елец\Pictures\Новая папка\0_488f4_4d98af1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C:\Users\Владелец\Pictures\овечки коровки\0_73b82_4dd4eb1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-1467544"/>
            <a:ext cx="6696744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4573016" y="26369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Владелец\Pictures\овечки коровки\0_73b69_27b4147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672408" cy="55172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елец\Pictures\Новая папка\0_488f4_4d98af1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" name="Picture 1" descr="C:\Users\Владелец\Pictures\овечки коровки\0_73b49_e6d52635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8680"/>
            <a:ext cx="5832648" cy="5760640"/>
          </a:xfrm>
          <a:prstGeom prst="rect">
            <a:avLst/>
          </a:prstGeom>
          <a:noFill/>
        </p:spPr>
      </p:pic>
      <p:pic>
        <p:nvPicPr>
          <p:cNvPr id="1026" name="Picture 2" descr="C:\Users\Владелец\Pictures\овечки коровки\0_73b52_d4a7c073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1740024" cy="1728192"/>
          </a:xfrm>
          <a:prstGeom prst="rect">
            <a:avLst/>
          </a:prstGeom>
          <a:noFill/>
        </p:spPr>
      </p:pic>
      <p:pic>
        <p:nvPicPr>
          <p:cNvPr id="1027" name="Picture 3" descr="C:\Users\Владелец\Pictures\овечки коровки\0_73b52_d4a7c073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1872208" cy="2060848"/>
          </a:xfrm>
          <a:prstGeom prst="rect">
            <a:avLst/>
          </a:prstGeom>
          <a:noFill/>
        </p:spPr>
      </p:pic>
      <p:pic>
        <p:nvPicPr>
          <p:cNvPr id="1028" name="Picture 4" descr="C:\Users\Владелец\Pictures\овечки коровки\0_73b52_d4a7c073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1884040" cy="1986459"/>
          </a:xfrm>
          <a:prstGeom prst="rect">
            <a:avLst/>
          </a:prstGeom>
          <a:noFill/>
        </p:spPr>
      </p:pic>
      <p:pic>
        <p:nvPicPr>
          <p:cNvPr id="1029" name="Picture 5" descr="C:\Users\Владелец\Pictures\овечки коровки\0_73b52_d4a7c073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365104"/>
            <a:ext cx="2232248" cy="19144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2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</Words>
  <Application>Microsoft Office PowerPoint</Application>
  <PresentationFormat>Экран (4:3)</PresentationFormat>
  <Paragraphs>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17</cp:revision>
  <dcterms:created xsi:type="dcterms:W3CDTF">2014-01-13T11:21:35Z</dcterms:created>
  <dcterms:modified xsi:type="dcterms:W3CDTF">2014-02-07T12:07:12Z</dcterms:modified>
</cp:coreProperties>
</file>