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35066-0A66-4558-944B-A94AFFAE9A60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5D289-9FE7-440B-BF22-11BD068B1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35066-0A66-4558-944B-A94AFFAE9A60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5D289-9FE7-440B-BF22-11BD068B1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35066-0A66-4558-944B-A94AFFAE9A60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5D289-9FE7-440B-BF22-11BD068B1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35066-0A66-4558-944B-A94AFFAE9A60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5D289-9FE7-440B-BF22-11BD068B1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35066-0A66-4558-944B-A94AFFAE9A60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5D289-9FE7-440B-BF22-11BD068B1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35066-0A66-4558-944B-A94AFFAE9A60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5D289-9FE7-440B-BF22-11BD068B1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35066-0A66-4558-944B-A94AFFAE9A60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5D289-9FE7-440B-BF22-11BD068B1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35066-0A66-4558-944B-A94AFFAE9A60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5D289-9FE7-440B-BF22-11BD068B1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35066-0A66-4558-944B-A94AFFAE9A60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5D289-9FE7-440B-BF22-11BD068B1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35066-0A66-4558-944B-A94AFFAE9A60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5D289-9FE7-440B-BF22-11BD068B1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35066-0A66-4558-944B-A94AFFAE9A60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5D289-9FE7-440B-BF22-11BD068B1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35066-0A66-4558-944B-A94AFFAE9A60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5D289-9FE7-440B-BF22-11BD068B1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52;&#1091;&#1079;&#1099;&#1082;&#1072;\&#1050;&#1091;&#1088;&#1099;%20&#1080;%20&#1087;&#1077;&#1090;&#1091;&#1093;&#1080;.mp3" TargetMode="Externa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\Desktop\&#1055;&#1088;&#1072;&#1082;&#1090;&#1080;&#1082;&#1072;\&#1052;&#1091;&#1079;&#1099;&#1082;&#1072;\&#1087;&#1077;&#1088;&#1089;&#1086;&#1085;&#1072;&#1078;&#1080;%20&#1089;%20&#1076;&#1083;&#1080;&#1085;&#1099;&#1084;&#1080;%20&#1091;&#1096;&#1072;&#1084;&#1080;.mp3" TargetMode="Externa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\Desktop\&#1055;&#1088;&#1072;&#1082;&#1090;&#1080;&#1082;&#1072;\&#1052;&#1091;&#1079;&#1099;&#1082;&#1072;\&#1050;&#1077;&#1085;&#1075;&#1091;&#1088;&#1091;.mp3" TargetMode="Externa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\Desktop\&#1055;&#1088;&#1072;&#1082;&#1090;&#1080;&#1082;&#1072;\&#1052;&#1091;&#1079;&#1099;&#1082;&#1072;\&#1052;&#1072;&#1088;&#1096;%20&#1076;&#1077;&#1088;&#1077;&#1074;&#1103;&#1085;&#1085;&#1099;&#1093;%20&#1089;&#1086;&#1083;&#1076;&#1072;&#1090;&#1080;&#1082;&#1086;&#1074;.mp3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\Desktop\&#1055;&#1088;&#1072;&#1082;&#1090;&#1080;&#1082;&#1072;\&#1052;&#1091;&#1079;&#1099;&#1082;&#1072;\&#1050;&#1086;&#1088;&#1086;&#1083;&#1077;&#1074;&#1089;&#1082;&#1080;&#1081;%20&#1084;&#1072;&#1088;&#1096;%20&#1083;&#1100;&#1074;&#1072;.mp3" TargetMode="Externa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\Desktop\&#1055;&#1088;&#1072;&#1082;&#1090;&#1080;&#1082;&#1072;\&#1052;&#1091;&#1079;&#1099;&#1082;&#1072;\&#1050;&#1091;&#1082;&#1091;&#1096;&#1082;&#1072;%20&#1074;%20&#1075;&#1083;&#1091;&#1073;&#1080;&#1085;&#1077;%20&#1083;&#1077;&#1089;&#1072;.mp3" TargetMode="Externa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428604"/>
            <a:ext cx="3929090" cy="52387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1538" y="5786454"/>
            <a:ext cx="692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Петр Ильич Чайковский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elz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1500174"/>
            <a:ext cx="7479741" cy="47149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5918" y="357166"/>
            <a:ext cx="535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Куры и петухи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Куры и петух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006862" y="526852"/>
            <a:ext cx="494228" cy="494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8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ikiy-osel-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1142984"/>
            <a:ext cx="7143750" cy="5448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5918" y="357166"/>
            <a:ext cx="5500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Персонажи с длинными ушами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персонажи с длиными ушам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358214" y="357166"/>
            <a:ext cx="500066" cy="500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46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enguru_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017943"/>
            <a:ext cx="7786742" cy="58400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28926" y="357166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Кенгуру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Кенгуру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286776" y="304776"/>
            <a:ext cx="500066" cy="500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70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тский_альбом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246706"/>
            <a:ext cx="4000527" cy="57486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Марш деревянных солдатиков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286776" y="5857892"/>
            <a:ext cx="519114" cy="519114"/>
          </a:xfrm>
          <a:prstGeom prst="rect">
            <a:avLst/>
          </a:prstGeom>
        </p:spPr>
      </p:pic>
      <p:pic>
        <p:nvPicPr>
          <p:cNvPr id="3" name="Рисунок 2" descr="prez3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414" y="571480"/>
            <a:ext cx="6572296" cy="49292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5786" y="5715016"/>
            <a:ext cx="692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Марш деревянных солдатиков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08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oo_m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" y="1285860"/>
            <a:ext cx="9144037" cy="39576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97233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357166"/>
            <a:ext cx="4086243" cy="49088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4480" y="5500702"/>
            <a:ext cx="5500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Камиль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Сен-Санс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66ac02383860e1980f0a3a434d29d5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285728"/>
            <a:ext cx="4714908" cy="628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Карнавал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65" y="1357298"/>
            <a:ext cx="8002456" cy="5335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лев-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000108"/>
            <a:ext cx="8751552" cy="58578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8728" y="214290"/>
            <a:ext cx="5500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Королевский марш льва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Королевский марш льв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358214" y="233338"/>
            <a:ext cx="428628" cy="428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63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ukushki02us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4" y="1269499"/>
            <a:ext cx="4214842" cy="47189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28794" y="285728"/>
            <a:ext cx="5072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Кукушка в глубине леса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Кукушка в глубине лес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215338" y="5857892"/>
            <a:ext cx="447676" cy="4476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362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24</Words>
  <Application>Microsoft Office PowerPoint</Application>
  <PresentationFormat>Экран (4:3)</PresentationFormat>
  <Paragraphs>9</Paragraphs>
  <Slides>12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Карнавал </vt:lpstr>
      <vt:lpstr>Слайд 8</vt:lpstr>
      <vt:lpstr>Слайд 9</vt:lpstr>
      <vt:lpstr>Слайд 10</vt:lpstr>
      <vt:lpstr>Слайд 11</vt:lpstr>
      <vt:lpstr>Слайд 12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7</cp:revision>
  <dcterms:created xsi:type="dcterms:W3CDTF">2014-12-18T21:54:54Z</dcterms:created>
  <dcterms:modified xsi:type="dcterms:W3CDTF">2014-12-19T04:56:08Z</dcterms:modified>
</cp:coreProperties>
</file>