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8" r:id="rId3"/>
    <p:sldId id="257" r:id="rId4"/>
    <p:sldId id="263" r:id="rId5"/>
    <p:sldId id="264" r:id="rId6"/>
    <p:sldId id="265" r:id="rId7"/>
    <p:sldId id="266" r:id="rId8"/>
    <p:sldId id="260" r:id="rId9"/>
    <p:sldId id="262" r:id="rId10"/>
    <p:sldId id="268" r:id="rId11"/>
    <p:sldId id="269" r:id="rId12"/>
    <p:sldId id="270" r:id="rId13"/>
    <p:sldId id="272" r:id="rId14"/>
    <p:sldId id="274" r:id="rId15"/>
    <p:sldId id="278" r:id="rId16"/>
    <p:sldId id="279" r:id="rId17"/>
    <p:sldId id="280" r:id="rId18"/>
    <p:sldId id="282" r:id="rId19"/>
    <p:sldId id="284" r:id="rId20"/>
    <p:sldId id="286" r:id="rId21"/>
    <p:sldId id="288" r:id="rId22"/>
    <p:sldId id="291" r:id="rId23"/>
    <p:sldId id="281" r:id="rId2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8" autoAdjust="0"/>
  </p:normalViewPr>
  <p:slideViewPr>
    <p:cSldViewPr>
      <p:cViewPr varScale="1">
        <p:scale>
          <a:sx n="75" d="100"/>
          <a:sy n="75" d="100"/>
        </p:scale>
        <p:origin x="-1548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CB3F-8DB1-4468-BD33-A4E582E7591B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E0C83-578C-4D67-B808-81F45081E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CB3F-8DB1-4468-BD33-A4E582E7591B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E0C83-578C-4D67-B808-81F45081E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1219204"/>
            <a:ext cx="1543050" cy="6949017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219204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CB3F-8DB1-4468-BD33-A4E582E7591B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E0C83-578C-4D67-B808-81F45081E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CB3F-8DB1-4468-BD33-A4E582E7591B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E0C83-578C-4D67-B808-81F45081E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7764" y="3606220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CB3F-8DB1-4468-BD33-A4E582E7591B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E0C83-578C-4D67-B808-81F45081E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CB3F-8DB1-4468-BD33-A4E582E7591B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E0C83-578C-4D67-B808-81F45081E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70" y="2479678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1" y="3352801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3352801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CB3F-8DB1-4468-BD33-A4E582E7591B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E0C83-578C-4D67-B808-81F45081E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CB3F-8DB1-4468-BD33-A4E582E7591B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E0C83-578C-4D67-B808-81F45081E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CB3F-8DB1-4468-BD33-A4E582E7591B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E0C83-578C-4D67-B808-81F45081E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8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CB3F-8DB1-4468-BD33-A4E582E7591B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E0C83-578C-4D67-B808-81F45081E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69330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CB3F-8DB1-4468-BD33-A4E582E7591B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057900" y="8475136"/>
            <a:ext cx="457200" cy="486833"/>
          </a:xfrm>
        </p:spPr>
        <p:txBody>
          <a:bodyPr/>
          <a:lstStyle/>
          <a:p>
            <a:fld id="{A8AE0C83-578C-4D67-B808-81F45081E8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7144" y="7755468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3286126" y="8293102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3286126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87CB3F-8DB1-4468-BD33-A4E582E7591B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000250" y="8475136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5943600" y="8475136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AE0C83-578C-4D67-B808-81F45081E84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3.jpeg"/><Relationship Id="rId7" Type="http://schemas.openxmlformats.org/officeDocument/2006/relationships/image" Target="../media/image10.jpeg"/><Relationship Id="rId12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4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2000232"/>
            <a:ext cx="6229350" cy="395289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Работа по 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формированию и уточнению средств выражения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межфразовых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связей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66" y="428596"/>
            <a:ext cx="2071702" cy="1143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71942" y="500033"/>
            <a:ext cx="2071702" cy="11430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5729" y="2071669"/>
            <a:ext cx="2071702" cy="11430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143380" y="2143108"/>
            <a:ext cx="2071702" cy="11430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85729" y="3643305"/>
            <a:ext cx="2071702" cy="11430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071942" y="3714745"/>
            <a:ext cx="2071702" cy="1143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729" y="5143505"/>
            <a:ext cx="2071702" cy="1143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85729" y="6572265"/>
            <a:ext cx="2071702" cy="1143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071942" y="5143505"/>
            <a:ext cx="2071702" cy="1143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071942" y="6500825"/>
            <a:ext cx="2071702" cy="11430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85729" y="7858149"/>
            <a:ext cx="2071702" cy="1143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071942" y="7858148"/>
            <a:ext cx="2071702" cy="1143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2500308" y="857226"/>
            <a:ext cx="142876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2500306" y="2714614"/>
            <a:ext cx="150019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2500306" y="4286250"/>
            <a:ext cx="150019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2428868" y="5857886"/>
            <a:ext cx="150019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2500306" y="7143768"/>
            <a:ext cx="150019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2428868" y="8429654"/>
            <a:ext cx="150019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2393149" y="1035819"/>
            <a:ext cx="1500198" cy="142876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2393149" y="2821769"/>
            <a:ext cx="1500198" cy="142876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2393149" y="4393405"/>
            <a:ext cx="1500198" cy="142876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0800000" flipV="1">
            <a:off x="2500306" y="5786446"/>
            <a:ext cx="1500198" cy="1357322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4" idx="1"/>
          </p:cNvCxnSpPr>
          <p:nvPr/>
        </p:nvCxnSpPr>
        <p:spPr>
          <a:xfrm rot="10800000" flipV="1">
            <a:off x="2428868" y="7072330"/>
            <a:ext cx="1643074" cy="1285882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57232" y="785786"/>
            <a:ext cx="1040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котик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00570" y="785786"/>
            <a:ext cx="1211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дерево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500570" y="2357422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ворона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0042" y="2357422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дереве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00108" y="3857620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29132" y="3929058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Мурзик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85794" y="5429256"/>
            <a:ext cx="10401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котик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429132" y="5429256"/>
            <a:ext cx="10438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перья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000108" y="6858016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071942" y="6858016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Мурзиком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28670" y="8072462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500570" y="8001024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траву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50" y="857224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Глаголы</a:t>
            </a:r>
            <a:endParaRPr lang="ru-RU" sz="4000" b="1" dirty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84" y="2000232"/>
            <a:ext cx="450059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прыгнул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сидела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прыгнул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вцепился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взлетела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 удержался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свалился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85728" y="1071538"/>
            <a:ext cx="592935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ежфразовые связи: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85728" y="2143108"/>
            <a:ext cx="6357982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местоимени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</a:t>
            </a:r>
          </a:p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8650" algn="l"/>
              </a:tabLst>
            </a:pP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-местоименные наречия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-словосочетания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-словоизменение и словообразование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-синонимы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-союзы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8650" algn="l"/>
              </a:tabLst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-предлоги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235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90" y="2500298"/>
            <a:ext cx="6429420" cy="242889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Работа над описательным(</a:t>
            </a:r>
            <a:r>
              <a:rPr lang="ru-RU" b="1" dirty="0" err="1" smtClean="0"/>
              <a:t>парал-лельным</a:t>
            </a:r>
            <a:r>
              <a:rPr lang="ru-RU" b="1" dirty="0" smtClean="0"/>
              <a:t>) текстом</a:t>
            </a:r>
            <a:endParaRPr lang="ru-RU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28728"/>
            <a:ext cx="6858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Предмет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1142984" y="2214546"/>
            <a:ext cx="2286016" cy="14287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1535893" y="2607455"/>
            <a:ext cx="1643074" cy="14287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643050" y="3428992"/>
            <a:ext cx="1428760" cy="7858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643050" y="4286248"/>
            <a:ext cx="78581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71612" y="4357686"/>
            <a:ext cx="1500198" cy="7858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1535893" y="4607719"/>
            <a:ext cx="1643074" cy="14287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143248" y="1500166"/>
            <a:ext cx="357190" cy="3571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3714752" y="1500166"/>
            <a:ext cx="500066" cy="3571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357694" y="1428728"/>
            <a:ext cx="500066" cy="50006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143248" y="235742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3643314" y="2357422"/>
            <a:ext cx="500066" cy="35719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214818" y="2285984"/>
            <a:ext cx="500066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143248" y="3286116"/>
            <a:ext cx="214314" cy="214314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429000" y="3143240"/>
            <a:ext cx="500066" cy="500066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929066" y="3000364"/>
            <a:ext cx="857232" cy="71438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" name="Рисунок 32" descr="ух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86" y="6000760"/>
            <a:ext cx="642942" cy="1008250"/>
          </a:xfrm>
          <a:prstGeom prst="roundRect">
            <a:avLst/>
          </a:prstGeom>
        </p:spPr>
      </p:pic>
      <p:pic>
        <p:nvPicPr>
          <p:cNvPr id="35" name="Рисунок 34" descr="ру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44" y="4000496"/>
            <a:ext cx="985834" cy="511875"/>
          </a:xfrm>
          <a:prstGeom prst="roundRect">
            <a:avLst/>
          </a:prstGeom>
        </p:spPr>
      </p:pic>
      <p:pic>
        <p:nvPicPr>
          <p:cNvPr id="37" name="Рисунок 36" descr="губы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14686" y="5000628"/>
            <a:ext cx="714380" cy="692447"/>
          </a:xfrm>
          <a:prstGeom prst="round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1000108" y="357158"/>
            <a:ext cx="5214974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 - схема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143512" y="1500166"/>
            <a:ext cx="1428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Форма</a:t>
            </a:r>
            <a:endParaRPr lang="ru-RU" sz="2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214950" y="2357422"/>
            <a:ext cx="13573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Цвет</a:t>
            </a:r>
            <a:endParaRPr lang="ru-RU" sz="2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072074" y="3071802"/>
            <a:ext cx="1560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Величина</a:t>
            </a:r>
            <a:endParaRPr lang="ru-RU" sz="2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557929" y="4000496"/>
            <a:ext cx="3300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Фактурные  признаки</a:t>
            </a:r>
            <a:endParaRPr lang="ru-RU" sz="2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011836" y="5214942"/>
            <a:ext cx="28461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Вкусовые качества</a:t>
            </a:r>
            <a:endParaRPr lang="ru-RU" sz="24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143380" y="6357950"/>
            <a:ext cx="834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Звук</a:t>
            </a:r>
            <a:endParaRPr lang="ru-RU" sz="24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90" y="2428860"/>
            <a:ext cx="6357958" cy="4635303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357166" y="714348"/>
            <a:ext cx="6215082" cy="78581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 сообщения (цепной текст)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42918" y="1214414"/>
            <a:ext cx="542926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725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Нарисуй про себя событие.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7250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725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Подумай о каком предмете надо рассказывать.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7250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725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Мысленно расположи предметы в таблице.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7250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725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Посчитай, сколько предложений получится.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7250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725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Используй разные средства связи.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8" y="857224"/>
            <a:ext cx="6215082" cy="135732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 сообщения (параллельный текст)</a:t>
            </a:r>
          </a:p>
          <a:p>
            <a:pPr algn="ctr"/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3000364"/>
            <a:ext cx="671514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016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86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Нарисуй про себя предмет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рассказа.</a:t>
            </a:r>
          </a:p>
          <a:p>
            <a:pPr marL="0" marR="0" lvl="0" indent="4016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8600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01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ты увидел глазами?</a:t>
            </a:r>
          </a:p>
          <a:p>
            <a:pPr marL="0" marR="0" lvl="0" indent="401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01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Потрогай  предмет: какой он?</a:t>
            </a:r>
          </a:p>
          <a:p>
            <a:pPr marL="0" marR="0" lvl="0" indent="401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endParaRPr lang="ru-RU" sz="28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01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каким предметам его можно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401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отнести?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94" y="2857488"/>
            <a:ext cx="2214578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1480" y="6072198"/>
            <a:ext cx="2214578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сохраненные данные 6"/>
          <p:cNvSpPr/>
          <p:nvPr/>
        </p:nvSpPr>
        <p:spPr>
          <a:xfrm rot="5400000">
            <a:off x="3786190" y="2714612"/>
            <a:ext cx="2071702" cy="1643074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357694" y="4214810"/>
            <a:ext cx="1000132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428736" y="2143108"/>
            <a:ext cx="1000132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214422" y="6500826"/>
            <a:ext cx="1000132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429264" y="6643702"/>
            <a:ext cx="1000132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643314" y="6143636"/>
            <a:ext cx="2214578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571612" y="4500562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00570" y="4786314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под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0174" y="778671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8" y="7929586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642910"/>
            <a:ext cx="6572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СХЕМЫ     ПРЕДЛОГОВ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604" y="2357422"/>
            <a:ext cx="2214578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1480" y="6000760"/>
            <a:ext cx="2214578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000636" y="3143240"/>
            <a:ext cx="1000132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071810" y="3000364"/>
            <a:ext cx="1000132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214422" y="4143372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2074" y="5857884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над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57298" y="792958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от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642910"/>
            <a:ext cx="6572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СХЕМЫ     ПРЕДЛОГОВ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>
            <a:stCxn id="9" idx="2"/>
          </p:cNvCxnSpPr>
          <p:nvPr/>
        </p:nvCxnSpPr>
        <p:spPr>
          <a:xfrm rot="10800000">
            <a:off x="2571744" y="3357554"/>
            <a:ext cx="500066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4357694" y="4214810"/>
            <a:ext cx="2214578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500438" y="6786578"/>
            <a:ext cx="1000132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2857496" y="7143768"/>
            <a:ext cx="571504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85794" y="1000100"/>
            <a:ext cx="5143536" cy="2786082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Повествовательный(цепной)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80" y="4929190"/>
            <a:ext cx="5643602" cy="2786082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Описательный(параллельный)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66" y="3000364"/>
            <a:ext cx="2214578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000108" y="3500430"/>
            <a:ext cx="1000132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285860" y="4714876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из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71942" y="4714876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из-под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00372" y="8215338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из-за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642910"/>
            <a:ext cx="6572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СХЕМЫ     ПРЕДЛОГОВ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2071678" y="3857620"/>
            <a:ext cx="1357322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Блок-схема: сохраненные данные 19"/>
          <p:cNvSpPr/>
          <p:nvPr/>
        </p:nvSpPr>
        <p:spPr>
          <a:xfrm rot="5400000">
            <a:off x="3786190" y="2714612"/>
            <a:ext cx="2071702" cy="1643074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286256" y="4143372"/>
            <a:ext cx="1000132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Скругленная соединительная линия 27"/>
          <p:cNvCxnSpPr/>
          <p:nvPr/>
        </p:nvCxnSpPr>
        <p:spPr>
          <a:xfrm flipV="1">
            <a:off x="4929198" y="3786182"/>
            <a:ext cx="1785926" cy="107157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4214818" y="6786578"/>
            <a:ext cx="1000132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643182" y="6357950"/>
            <a:ext cx="2214578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Shape 32"/>
          <p:cNvCxnSpPr>
            <a:stCxn id="30" idx="6"/>
          </p:cNvCxnSpPr>
          <p:nvPr/>
        </p:nvCxnSpPr>
        <p:spPr>
          <a:xfrm>
            <a:off x="5214950" y="7143768"/>
            <a:ext cx="142876" cy="1571636"/>
          </a:xfrm>
          <a:prstGeom prst="curved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604" y="2928926"/>
            <a:ext cx="2214578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142984" y="2071670"/>
            <a:ext cx="1000132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285860" y="4714876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с/со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642910"/>
            <a:ext cx="6572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СХЕМЫ     ПРЕДЛОГОВ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hape 17"/>
          <p:cNvCxnSpPr/>
          <p:nvPr/>
        </p:nvCxnSpPr>
        <p:spPr>
          <a:xfrm>
            <a:off x="2071678" y="2357422"/>
            <a:ext cx="1214446" cy="2286016"/>
          </a:xfrm>
          <a:prstGeom prst="curved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3214686" y="5715008"/>
            <a:ext cx="642942" cy="242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857760" y="5715008"/>
            <a:ext cx="642942" cy="242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3857628" y="6643702"/>
            <a:ext cx="1000132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3500438" y="8001024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между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42" y="571472"/>
            <a:ext cx="55721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СХЕМЫ  АНАЛИЗА  ПРЕДЛОЖЕНИЙ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42" y="2214546"/>
            <a:ext cx="2071702" cy="50006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0042" y="3000364"/>
            <a:ext cx="1071570" cy="50006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8604" y="3786182"/>
            <a:ext cx="2071702" cy="5000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571744" y="2143108"/>
            <a:ext cx="4286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-все  слова, кроме  предлогов  и  определений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3182" y="3000364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-предлоги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3182" y="3786182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-определения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90" y="5143504"/>
            <a:ext cx="1071570" cy="50006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428736" y="5143504"/>
            <a:ext cx="2071702" cy="50006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643314" y="5143504"/>
            <a:ext cx="2071702" cy="50006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7166" y="6286512"/>
            <a:ext cx="2071702" cy="5000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571744" y="6286512"/>
            <a:ext cx="2071702" cy="50006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643446" y="5929322"/>
            <a:ext cx="6429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.</a:t>
            </a:r>
            <a:endParaRPr lang="ru-RU" sz="6600" dirty="0"/>
          </a:p>
        </p:txBody>
      </p:sp>
      <p:sp>
        <p:nvSpPr>
          <p:cNvPr id="15" name="TextBox 14"/>
          <p:cNvSpPr txBox="1"/>
          <p:nvPr/>
        </p:nvSpPr>
        <p:spPr>
          <a:xfrm>
            <a:off x="285728" y="4643438"/>
            <a:ext cx="6143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На        стуле               сидит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85728" y="5857884"/>
            <a:ext cx="550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красивая              кошка                   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4290" y="7358082"/>
            <a:ext cx="2071702" cy="5000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428868" y="7358082"/>
            <a:ext cx="2071702" cy="5000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572008" y="7358082"/>
            <a:ext cx="2071702" cy="50006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42852" y="8358214"/>
            <a:ext cx="2071702" cy="50006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357430" y="8358214"/>
            <a:ext cx="1071570" cy="50006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571876" y="8358214"/>
            <a:ext cx="2071702" cy="50006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643578" y="8036004"/>
            <a:ext cx="6429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.</a:t>
            </a:r>
            <a:endParaRPr lang="ru-RU" sz="6600" dirty="0"/>
          </a:p>
        </p:txBody>
      </p:sp>
      <p:sp>
        <p:nvSpPr>
          <p:cNvPr id="25" name="TextBox 24"/>
          <p:cNvSpPr txBox="1"/>
          <p:nvPr/>
        </p:nvSpPr>
        <p:spPr>
          <a:xfrm>
            <a:off x="214290" y="6929454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Большая             чёрная                птица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7858148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села                  на               дерево                  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643042"/>
            <a:ext cx="6715148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Акишина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А.А.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целого текста.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1. — М., 1979.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58775" algn="l"/>
              </a:tabLst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58775" algn="l"/>
              </a:tabLst>
            </a:pP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Величук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А.П.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др. Методика развития речи в начальной школе: пособие для учителя. — Л., 1982.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58775" algn="l"/>
              </a:tabLst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58775" algn="l"/>
              </a:tabLst>
            </a:pP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Корицкая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Е.Г.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Шимкович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ТА.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развернутой описательно-повествовательной речи у детей с нарушением речевого развития. Сост. Р.А. Белова-Давид. - М., 1972. - С. 181-199.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58775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Методика развития связной речи у детей с системным недоразвитием речи : учеб. пособие / В.К. Воробьева. — М.: АСТ 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Астрель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Транзиткнига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2006.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58775" algn="l"/>
              </a:tabLs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58775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Речевое общение: цели, мотивы, средства. / Под ред. Сорокина Ю.А., Тарасова Е.Ф. - М., 1985.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58775" algn="l"/>
              </a:tabLs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90" y="500034"/>
            <a:ext cx="6072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         ИСПОЛЬЗУЕМАЯ   ЛИТЕРАТУРА</a:t>
            </a:r>
            <a:endParaRPr lang="ru-RU" sz="24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8" y="1785918"/>
            <a:ext cx="6286544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инамичен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8" y="3357554"/>
            <a:ext cx="6286544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повествует о каком-либо событии</a:t>
            </a:r>
          </a:p>
          <a:p>
            <a:pPr algn="ctr">
              <a:buFont typeface="Arial" pitchFamily="34" charset="0"/>
              <a:buChar char="•"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меет программу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8" y="5357818"/>
            <a:ext cx="6429420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2865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интереснее слушать, т.к. он вбирает в себя лексическое разнообразие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66" y="7429520"/>
            <a:ext cx="6286544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разнообразен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средствам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связи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71480" y="357158"/>
            <a:ext cx="6000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Повествовательный (цепной) текст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90" y="2500298"/>
            <a:ext cx="6215106" cy="242889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Работа над повествовательным</a:t>
            </a:r>
            <a:br>
              <a:rPr lang="ru-RU" b="1" dirty="0" smtClean="0"/>
            </a:br>
            <a:r>
              <a:rPr lang="ru-RU" b="1" dirty="0" smtClean="0"/>
              <a:t>(цепным) текстом</a:t>
            </a:r>
            <a:endParaRPr lang="ru-RU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66" y="1571604"/>
            <a:ext cx="621510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Чтение небольшого рассказа.</a:t>
            </a: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x-none" sz="2800" b="1" smtClean="0">
                <a:latin typeface="Times New Roman" pitchFamily="18" charset="0"/>
                <a:cs typeface="Times New Roman" pitchFamily="18" charset="0"/>
              </a:rPr>
              <a:t>Однажды озорной котик Мурзик прыгнул на дерево. Там на ветке сидела ворона. Ей на спину прыгнул Мурзик. Котик вцепился когтями в перья вороны. Вдруг она взлетела на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x-none" sz="2800" b="1" smtClean="0">
                <a:latin typeface="Times New Roman" pitchFamily="18" charset="0"/>
                <a:cs typeface="Times New Roman" pitchFamily="18" charset="0"/>
              </a:rPr>
              <a:t> дерев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x-none" sz="2800" b="1" smtClean="0">
                <a:latin typeface="Times New Roman" pitchFamily="18" charset="0"/>
                <a:cs typeface="Times New Roman" pitchFamily="18" charset="0"/>
              </a:rPr>
              <a:t> вместе с Мурзиком. Наш кот не удержался и свалился в траву.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7364" y="642910"/>
            <a:ext cx="33142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Например: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1" descr="Описание: D:\Мои документы\Школа\WORK\SC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20" y="5429256"/>
            <a:ext cx="928694" cy="1407112"/>
          </a:xfrm>
          <a:prstGeom prst="rect">
            <a:avLst/>
          </a:prstGeom>
          <a:noFill/>
          <a:ln w="9525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4" name="Рисунок 2" descr="Описание: D:\Мои документы\Школа\WORK\SC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22" y="5429256"/>
            <a:ext cx="887260" cy="1285884"/>
          </a:xfrm>
          <a:prstGeom prst="rect">
            <a:avLst/>
          </a:prstGeom>
          <a:noFill/>
          <a:ln w="28575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5" name="Рисунок 4" descr="Описание: D:\Мои документы\Школа\WORK\SC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12" y="7286644"/>
            <a:ext cx="989140" cy="1285884"/>
          </a:xfrm>
          <a:prstGeom prst="rect">
            <a:avLst/>
          </a:prstGeom>
          <a:noFill/>
          <a:ln w="9525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6" name="Рисунок 12" descr="Описание: D:\Мои документы\Школа\WORK\SC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71744" y="7500958"/>
            <a:ext cx="1505014" cy="1071570"/>
          </a:xfrm>
          <a:prstGeom prst="rect">
            <a:avLst/>
          </a:prstGeom>
          <a:noFill/>
          <a:ln w="9525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7" name="Рисунок 6" descr="мышь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8604" y="7143768"/>
            <a:ext cx="1000132" cy="1359402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</p:pic>
      <p:pic>
        <p:nvPicPr>
          <p:cNvPr id="8" name="Рисунок 7" descr="клоун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29132" y="5357818"/>
            <a:ext cx="994417" cy="1428760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214290" y="642910"/>
            <a:ext cx="63579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x-none" sz="2800" b="1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Н</a:t>
            </a:r>
            <a:r>
              <a:rPr lang="x-none" sz="2800" b="1" smtClean="0">
                <a:latin typeface="Times New Roman" pitchFamily="18" charset="0"/>
                <a:cs typeface="Times New Roman" pitchFamily="18" charset="0"/>
              </a:rPr>
              <a:t>айти из ряда картинок, относящихся и не относящихся к рассказу те, о которых говорилось в рассказе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4290" y="2786050"/>
            <a:ext cx="650085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  Предложить детям расположить предметные картинки в линию по порядку рассказывания и вспомнить по ним рассказ. Здесь возникают трудности, поэтому нужен следующий этап.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0"/>
                            </p:stCondLst>
                            <p:childTnLst>
                              <p:par>
                                <p:cTn id="3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52" y="1857356"/>
            <a:ext cx="642942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17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Графический план рассказа;</a:t>
            </a: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5. З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аполнение квадратов плана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предметными картинками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 1-ом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классе),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словами – обозначающими предмет (во 2-ом классе).</a:t>
            </a: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68" y="928663"/>
            <a:ext cx="6143668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1).      Р       Р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Это рассказ</a:t>
            </a:r>
          </a:p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2).</a:t>
            </a:r>
          </a:p>
          <a:p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3).</a:t>
            </a:r>
          </a:p>
          <a:p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4).</a:t>
            </a:r>
          </a:p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лыбающееся лицо 4"/>
          <p:cNvSpPr/>
          <p:nvPr/>
        </p:nvSpPr>
        <p:spPr>
          <a:xfrm>
            <a:off x="2000240" y="2643174"/>
            <a:ext cx="1500198" cy="1285884"/>
          </a:xfrm>
          <a:prstGeom prst="smileyFac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Сердце 5"/>
          <p:cNvSpPr/>
          <p:nvPr/>
        </p:nvSpPr>
        <p:spPr>
          <a:xfrm>
            <a:off x="4143380" y="2857488"/>
            <a:ext cx="1500198" cy="1071571"/>
          </a:xfrm>
          <a:prstGeom prst="hear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6126" y="5214943"/>
            <a:ext cx="928694" cy="7143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43050" y="5214943"/>
            <a:ext cx="928694" cy="7143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637" y="5214943"/>
            <a:ext cx="1000132" cy="7143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571744" y="5572134"/>
            <a:ext cx="64294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286256" y="5572134"/>
            <a:ext cx="64294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571612" y="6357949"/>
            <a:ext cx="857256" cy="13573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286124" y="6357949"/>
            <a:ext cx="857256" cy="13573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857760" y="6357949"/>
            <a:ext cx="857256" cy="13573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2035960" y="6893735"/>
            <a:ext cx="1214447" cy="4286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3679034" y="6822298"/>
            <a:ext cx="1285884" cy="357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2464588" y="6893735"/>
            <a:ext cx="1214447" cy="4286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4071943" y="6858018"/>
            <a:ext cx="1214447" cy="357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4357696" y="1000102"/>
            <a:ext cx="714380" cy="7143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4214817" y="1214414"/>
            <a:ext cx="1071571" cy="357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0042" y="4071934"/>
            <a:ext cx="6000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 нём говорится о каком-то лице</a:t>
            </a:r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57166" y="5857884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 рассказе всё идёт по порядку</a:t>
            </a:r>
            <a:endParaRPr lang="ru-RU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14356" y="8072462"/>
            <a:ext cx="6000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Предложения в рассказе дружат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85794" y="142844"/>
            <a:ext cx="52864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Символы</a:t>
            </a:r>
            <a:endParaRPr lang="ru-RU" sz="6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"/>
                            </p:stCondLst>
                            <p:childTnLst>
                              <p:par>
                                <p:cTn id="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000"/>
                            </p:stCondLst>
                            <p:childTnLst>
                              <p:par>
                                <p:cTn id="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000"/>
                            </p:stCondLst>
                            <p:childTnLst>
                              <p:par>
                                <p:cTn id="1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000"/>
                            </p:stCondLst>
                            <p:childTnLst>
                              <p:par>
                                <p:cTn id="1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000"/>
                            </p:stCondLst>
                            <p:childTnLst>
                              <p:par>
                                <p:cTn id="1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66" y="428596"/>
            <a:ext cx="2071702" cy="1143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71942" y="500033"/>
            <a:ext cx="2071702" cy="11430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5729" y="2071669"/>
            <a:ext cx="2071702" cy="11430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71942" y="2214546"/>
            <a:ext cx="2071702" cy="11430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85729" y="3643305"/>
            <a:ext cx="2071702" cy="11430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071942" y="3714745"/>
            <a:ext cx="2071702" cy="1143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729" y="5143505"/>
            <a:ext cx="2071702" cy="1143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85729" y="6572265"/>
            <a:ext cx="2071702" cy="1143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071942" y="5143505"/>
            <a:ext cx="2071702" cy="1143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071942" y="6500825"/>
            <a:ext cx="2071702" cy="11430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Рисунок 1" descr="Описание: D:\Мои документы\Школа\WORK\SC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8" y="500035"/>
            <a:ext cx="6286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Рисунок 2" descr="Описание: D:\Мои документы\Школа\WORK\SC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200" y="571474"/>
            <a:ext cx="6572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2" descr="Описание: D:\Мои документы\Школа\WORK\SC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9" y="2143110"/>
            <a:ext cx="6572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Рисунок 4" descr="Описание: D:\Мои документы\Школа\WORK\SC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85" y="2285984"/>
            <a:ext cx="714380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Рисунок 5" descr="Описание: D:\Мои документы\Школа\WORK\SC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8" y="3714746"/>
            <a:ext cx="685800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Рисунок 6" descr="Описание: D:\Мои документы\Школа\WORK\SC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9132" y="6643702"/>
            <a:ext cx="12763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Рисунок 7" descr="Описание: D:\Мои документы\Школа\WORK\SC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28670" y="5286380"/>
            <a:ext cx="742950" cy="842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Рисунок 8" descr="Описание: D:\Мои документы\Школа\WORK\SC6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29132" y="5286380"/>
            <a:ext cx="1276350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285729" y="7858149"/>
            <a:ext cx="2071702" cy="1143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071942" y="7786710"/>
            <a:ext cx="2071702" cy="1143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05" name="Рисунок 9" descr="Описание: D:\Мои документы\Школа\WORK\SC8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2918" y="6786578"/>
            <a:ext cx="12287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Рисунок 10" descr="Описание: D:\Мои документы\Школа\WORK\SC7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00570" y="3857620"/>
            <a:ext cx="1190625" cy="81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Рисунок 11" descr="Описание: D:\Мои документы\Школа\WORK\SC10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4356" y="7929586"/>
            <a:ext cx="11334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Рисунок 12" descr="Описание: D:\Мои документы\Школа\WORK\SC9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500570" y="7929586"/>
            <a:ext cx="11906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2" name="Прямая со стрелкой 31"/>
          <p:cNvCxnSpPr/>
          <p:nvPr/>
        </p:nvCxnSpPr>
        <p:spPr>
          <a:xfrm>
            <a:off x="2500308" y="857226"/>
            <a:ext cx="142876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2500306" y="2571736"/>
            <a:ext cx="150019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2428868" y="4214810"/>
            <a:ext cx="150019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2428868" y="5786446"/>
            <a:ext cx="150019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2500306" y="7143768"/>
            <a:ext cx="150019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2428868" y="8501090"/>
            <a:ext cx="150019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2393149" y="1035819"/>
            <a:ext cx="1500198" cy="142876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2393149" y="2678893"/>
            <a:ext cx="1500198" cy="142876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2393149" y="4321967"/>
            <a:ext cx="1500198" cy="142876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0800000" flipV="1">
            <a:off x="2500306" y="5786446"/>
            <a:ext cx="1500198" cy="1357322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10800000" flipV="1">
            <a:off x="2357430" y="7215206"/>
            <a:ext cx="1643074" cy="1285882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000"/>
                            </p:stCondLst>
                            <p:childTnLst>
                              <p:par>
                                <p:cTn id="9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000"/>
                            </p:stCondLst>
                            <p:childTnLst>
                              <p:par>
                                <p:cTn id="10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</TotalTime>
  <Words>519</Words>
  <Application>Microsoft Office PowerPoint</Application>
  <PresentationFormat>Экран (4:3)</PresentationFormat>
  <Paragraphs>152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   Работа по  формированию и уточнению средств выражения межфразовых связей</vt:lpstr>
      <vt:lpstr>Слайд 2</vt:lpstr>
      <vt:lpstr>Слайд 3</vt:lpstr>
      <vt:lpstr>Работа над повествовательным (цепным) текстом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Работа над описательным(парал-лельным) текстом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ALEX_SYSTEMS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Люда</dc:creator>
  <cp:lastModifiedBy>Люда</cp:lastModifiedBy>
  <cp:revision>69</cp:revision>
  <dcterms:created xsi:type="dcterms:W3CDTF">2012-01-30T14:13:36Z</dcterms:created>
  <dcterms:modified xsi:type="dcterms:W3CDTF">2012-03-22T15:53:49Z</dcterms:modified>
</cp:coreProperties>
</file>