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9" r:id="rId5"/>
    <p:sldId id="261" r:id="rId6"/>
    <p:sldId id="263" r:id="rId7"/>
    <p:sldId id="266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3244-DFC1-4B7B-B3DD-9694CC89A648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868AB-3F71-4BD2-8A70-EED2C1EDB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824536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«Применение  проектной  деятельности в </a:t>
            </a:r>
            <a:r>
              <a:rPr lang="ru-RU" b="1" dirty="0" err="1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учебно</a:t>
            </a:r>
            <a:r>
              <a:rPr lang="ru-RU" b="1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воспитательном процессе  в рамках работы по развитию связной речи учащихся начальных классов».</a:t>
            </a:r>
            <a:r>
              <a:rPr lang="ru-RU" sz="5400" dirty="0" smtClean="0">
                <a:latin typeface="Arial" pitchFamily="34" charset="0"/>
              </a:rPr>
              <a:t/>
            </a:r>
            <a:br>
              <a:rPr lang="ru-RU" sz="5400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96336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568952" cy="3890863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Этапы проектной деятельности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этап. Подготовка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этап. Организация проектной 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этап. Представление готового продукта (презентация)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этап.  Оценка процессов и результатов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6309320"/>
            <a:ext cx="6400800" cy="72008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388424" y="61653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8964488" cy="56886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активизировать навыки       самостоятельной работы;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прививать первоначальные умения собирать информацию;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развивать навыки взаимодействия и взаимопомощи в группе;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развивать творческие, коммуникативные компетенции.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0"/>
            <a:ext cx="28083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4400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6309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317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Ценностно-смысловые 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Общекультурные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Учебно-познавательные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Информационные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Коммуникативные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Социально-трудовые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4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Общепредметные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Предметные</a:t>
            </a: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52869" y="476672"/>
            <a:ext cx="34159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sz="4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6376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476672"/>
            <a:ext cx="87368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Проектная деятельность решает следующие задачи: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504" y="1052736"/>
            <a:ext cx="4176464" cy="3528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860032" y="1052736"/>
            <a:ext cx="4176464" cy="3528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Развивающая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2267744" y="3140968"/>
            <a:ext cx="4176464" cy="35283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Воспитательная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13285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Образовательная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6376" y="6453336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1125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научиться самостоятельно 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находить информацию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систематизировать её.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0392" y="59492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106690"/>
          </a:xfrm>
        </p:spPr>
        <p:txBody>
          <a:bodyPr>
            <a:normAutofit/>
          </a:bodyPr>
          <a:lstStyle/>
          <a:p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Задачи</a:t>
            </a:r>
            <a:r>
              <a:rPr lang="ru-RU" sz="4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проекта: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</a:rPr>
              <a:t>-</a:t>
            </a:r>
            <a:r>
              <a:rPr lang="ru-RU" sz="4000" dirty="0" smtClean="0">
                <a:solidFill>
                  <a:schemeClr val="tx2"/>
                </a:solidFill>
              </a:rPr>
              <a:t>расширять </a:t>
            </a:r>
            <a:r>
              <a:rPr lang="ru-RU" sz="4000" dirty="0" smtClean="0">
                <a:solidFill>
                  <a:schemeClr val="tx2"/>
                </a:solidFill>
              </a:rPr>
              <a:t>знания по теме проекта;</a:t>
            </a:r>
            <a:br>
              <a:rPr lang="ru-RU" sz="4000" dirty="0" smtClean="0">
                <a:solidFill>
                  <a:schemeClr val="tx2"/>
                </a:solidFill>
              </a:rPr>
            </a:br>
            <a:r>
              <a:rPr lang="ru-RU" sz="4000" dirty="0" smtClean="0">
                <a:solidFill>
                  <a:schemeClr val="tx2"/>
                </a:solidFill>
              </a:rPr>
              <a:t>-понять значимость данной темы;</a:t>
            </a:r>
            <a:br>
              <a:rPr lang="ru-RU" sz="4000" dirty="0" smtClean="0">
                <a:solidFill>
                  <a:schemeClr val="tx2"/>
                </a:solidFill>
              </a:rPr>
            </a:br>
            <a:r>
              <a:rPr lang="ru-RU" sz="4000" dirty="0" smtClean="0">
                <a:solidFill>
                  <a:schemeClr val="tx2"/>
                </a:solidFill>
              </a:rPr>
              <a:t>-подобрать материал, отражающий проект, (свои впечатления,  стихи, фото, рисунки, ребусы и т. д</a:t>
            </a:r>
            <a:r>
              <a:rPr lang="ru-RU" sz="4000" dirty="0" smtClean="0">
                <a:solidFill>
                  <a:schemeClr val="tx2"/>
                </a:solidFill>
              </a:rPr>
              <a:t>.);</a:t>
            </a:r>
            <a:r>
              <a:rPr lang="ru-RU" sz="4000" dirty="0" smtClean="0">
                <a:solidFill>
                  <a:schemeClr val="tx2"/>
                </a:solidFill>
              </a:rPr>
              <a:t/>
            </a:r>
            <a:br>
              <a:rPr lang="ru-RU" sz="4000" dirty="0" smtClean="0">
                <a:solidFill>
                  <a:schemeClr val="tx2"/>
                </a:solidFill>
              </a:rPr>
            </a:br>
            <a:r>
              <a:rPr lang="ru-RU" sz="4000" dirty="0" smtClean="0">
                <a:solidFill>
                  <a:schemeClr val="tx2"/>
                </a:solidFill>
              </a:rPr>
              <a:t>-выбрать и подготовить форму представления результата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0432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24259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проекта:</a:t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уметь находить нужную информацию;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уметь взаимодействовать в работе на общий результат.</a:t>
            </a:r>
            <a:b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72400" y="60212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30243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информационные</a:t>
            </a: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творческие</a:t>
            </a: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краткосрочные</a:t>
            </a:r>
            <a:b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долгосрочные</a:t>
            </a:r>
            <a:b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групповые</a:t>
            </a:r>
            <a:b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индивидуальные</a:t>
            </a: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60648"/>
            <a:ext cx="4392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Типы  проектов: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31640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316416" y="60932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589240"/>
            <a:ext cx="7772400" cy="179735"/>
          </a:xfrm>
        </p:spPr>
        <p:txBody>
          <a:bodyPr>
            <a:normAutofit fontScale="90000"/>
          </a:bodyPr>
          <a:lstStyle/>
          <a:p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9" y="908720"/>
            <a:ext cx="8064896" cy="5256584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4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Методы проекта:</a:t>
            </a:r>
          </a:p>
          <a:p>
            <a:pPr algn="ctr"/>
            <a:endParaRPr lang="ru-RU" sz="4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еоретический анализ литературных источников,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аблюдения,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еседа,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нализ продуктов 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экскурсии</a:t>
            </a:r>
            <a:endParaRPr lang="ru-RU" sz="4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7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8424" y="6165304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</TotalTime>
  <Words>82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«Применение  проектной  деятельности в учебно- воспитательном процессе  в рамках работы по развитию связной речи учащихся начальных классов». </vt:lpstr>
      <vt:lpstr>- активизировать навыки       самостоятельной работы; - прививать первоначальные умения собирать информацию; - развивать навыки взаимодействия и взаимопомощи в группе; - развивать творческие, коммуникативные компетенции.</vt:lpstr>
      <vt:lpstr>  1. Ценностно-смысловые  2. Общекультурные 3. Учебно-познавательные 4. Информационные 5. Коммуникативные 6. Здоровьесберегающие 7. Социально-трудовые 8. Общепредметные 9. Предметные         </vt:lpstr>
      <vt:lpstr>Слайд 4</vt:lpstr>
      <vt:lpstr>Цель проекта:  научиться самостоятельно    находить информацию и систематизировать её. </vt:lpstr>
      <vt:lpstr>    Задачи  проекта: -расширять знания по теме проекта; -понять значимость данной темы; -подобрать материал, отражающий проект, (свои впечатления,  стихи, фото, рисунки, ребусы и т. д.); -выбрать и подготовить форму представления результата. </vt:lpstr>
      <vt:lpstr>Ожидаемые результаты проекта:  - уметь находить нужную информацию; - уметь взаимодействовать в работе на общий результат. </vt:lpstr>
      <vt:lpstr>  информационные творческие краткосрочные долгосрочные групповые индивидуальные  </vt:lpstr>
      <vt:lpstr>Слайд 9</vt:lpstr>
      <vt:lpstr>Этапы проектной деятельности  1 этап. Подготовка 2 этап. Организация проектной  работы 3 этап. Представление готового продукта (презентация) 4 этап.  Оценка процессов и результатов работы </vt:lpstr>
    </vt:vector>
  </TitlesOfParts>
  <Company>Шугуровская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 Нафисовна</dc:creator>
  <cp:lastModifiedBy>Люда</cp:lastModifiedBy>
  <cp:revision>19</cp:revision>
  <dcterms:created xsi:type="dcterms:W3CDTF">2012-12-20T12:44:02Z</dcterms:created>
  <dcterms:modified xsi:type="dcterms:W3CDTF">2013-10-29T17:05:36Z</dcterms:modified>
</cp:coreProperties>
</file>