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F13015-23D8-4F21-A907-286980EBE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B8CEE9-F0D5-4F84-9E59-D2D785760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349250"/>
            <a:ext cx="2058987" cy="5753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27738" cy="5753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65F1FC-3C0C-4255-B0ED-A45C9D9EB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A273E7-DFDC-485C-A219-4BAD51A802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68B0E1-6BC1-4FF8-A22C-0F66C4DCD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59EB3B-3239-423F-8B8F-7137B21B9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5D948-A844-48EF-9C33-522E74E64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913496-0657-4B7C-8FEE-AB52E8DD4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5D07D7-FE8C-4F0B-8629-9151E5194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D77AA5-0B8A-471F-9CD1-AFE654CB9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D332E1-8B38-40AB-BEFF-01FB14EBC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81AA6D-00A2-454E-AD2E-719AF37E6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234C60-BAA5-448C-8DD9-510AB2ACD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8D7375-176C-4EF3-B1C8-55823DCE6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5D17B8-1D47-4F9A-9A3E-F3F5D2E1F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EF216E48-7423-480C-A2A6-1DA8616F9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52A975-F0CB-4DF2-8818-4C325F0D37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70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989138"/>
            <a:ext cx="40386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4DB5DC-3A5F-4E56-9E69-9575E1E5A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CD6E51-4AA7-4C27-9151-0575AF6AA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C0BFC3-C95A-46E4-A851-4F9486E84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E48FA1-AEFF-4B9F-B63C-206291E62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27D396-9B4B-41C3-B35F-080979F31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36AAF7-DF2B-45CC-9805-F1A4D94CD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8012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2CEC2E3-7304-4B7F-BBE3-59DCE8E5ED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fld id="{BBD98459-C44A-47B6-99C1-C384EFF003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74813"/>
            <a:ext cx="7772400" cy="19224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930650"/>
            <a:ext cx="6400800" cy="17526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-2124075" y="1052513"/>
            <a:ext cx="10009188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"МЫ</a:t>
            </a:r>
          </a:p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         РИСУЕМ</a:t>
            </a:r>
          </a:p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                           МОРЕ"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25" y="5400675"/>
            <a:ext cx="6656388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2052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3213" y="344488"/>
            <a:ext cx="2736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FFFF"/>
                </a:solidFill>
                <a:latin typeface="Tahoma" pitchFamily="32" charset="0"/>
              </a:rPr>
              <a:t>«СРЕДИ ВОЛН»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8913"/>
            <a:ext cx="256222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404813"/>
            <a:ext cx="3816350" cy="266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44900"/>
            <a:ext cx="3789362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00113" y="3157538"/>
            <a:ext cx="2833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ahoma" pitchFamily="32" charset="0"/>
              </a:rPr>
              <a:t>«Море. Лунная ночь»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00563" y="2636838"/>
            <a:ext cx="29511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ahoma" pitchFamily="32" charset="0"/>
              </a:rPr>
              <a:t>«Неаполитанский залив»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005263"/>
            <a:ext cx="3744913" cy="255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6525" y="6181725"/>
            <a:ext cx="19351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ahoma" pitchFamily="32" charset="0"/>
              </a:rPr>
              <a:t>«Закат на море»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24525" y="5678488"/>
            <a:ext cx="21923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ahoma" pitchFamily="32" charset="0"/>
              </a:rPr>
              <a:t>«Среди волн»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8353425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8353425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8424862" cy="633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8713788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2052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2052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2052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1885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6181725"/>
            <a:ext cx="381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FF"/>
                </a:solidFill>
                <a:latin typeface="Tahoma" pitchFamily="32" charset="0"/>
              </a:rPr>
              <a:t>И.И.Шишкин «ЗИМА»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059113" y="333375"/>
            <a:ext cx="30861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лесной пейзаж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21388"/>
            <a:ext cx="827088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20528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46438" y="6400800"/>
            <a:ext cx="46974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FFFF"/>
                </a:solidFill>
                <a:latin typeface="Tahoma" pitchFamily="32" charset="0"/>
              </a:rPr>
              <a:t>Н. Рерих «Гора пяти сокровищ»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21388"/>
            <a:ext cx="900113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009900" y="188913"/>
            <a:ext cx="31242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горный пейзаж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4825" y="6253163"/>
            <a:ext cx="4013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FF"/>
                </a:solidFill>
                <a:latin typeface="Tahoma" pitchFamily="32" charset="0"/>
              </a:rPr>
              <a:t>Левитан И.И. Осень. Мельница.</a:t>
            </a:r>
            <a:r>
              <a:rPr lang="ru-RU">
                <a:solidFill>
                  <a:srgbClr val="FFFFFF"/>
                </a:solidFill>
                <a:latin typeface="Tahoma" pitchFamily="32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71775" y="781050"/>
            <a:ext cx="35941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0000"/>
                </a:solidFill>
                <a:latin typeface="Tahoma" pitchFamily="32" charset="0"/>
              </a:rPr>
              <a:t>Сельский пейзаж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0"/>
            <a:ext cx="52562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19250" y="6181725"/>
            <a:ext cx="4752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latin typeface="Tahoma" pitchFamily="32" charset="0"/>
              </a:rPr>
              <a:t>        </a:t>
            </a:r>
            <a:r>
              <a:rPr lang="ru-RU" b="1">
                <a:solidFill>
                  <a:srgbClr val="FF3300"/>
                </a:solidFill>
                <a:latin typeface="Tahoma" pitchFamily="32" charset="0"/>
              </a:rPr>
              <a:t>А.Саврасов «Грачи прилетели»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43213" y="204788"/>
            <a:ext cx="3544887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Tahoma" pitchFamily="32" charset="0"/>
              </a:rPr>
              <a:t>Городской пейзаж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33718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морской пейзаж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643313" y="981075"/>
            <a:ext cx="18573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"МАРИНА"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949950"/>
            <a:ext cx="900113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56100" y="-1858963"/>
            <a:ext cx="4330700" cy="66167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CC0000"/>
                </a:solidFill>
              </a:rPr>
              <a:t>Айвазовский </a:t>
            </a:r>
            <a:br>
              <a:rPr lang="ru-RU" sz="3600">
                <a:solidFill>
                  <a:srgbClr val="CC0000"/>
                </a:solidFill>
              </a:rPr>
            </a:br>
            <a:r>
              <a:rPr lang="ru-RU" sz="3600">
                <a:solidFill>
                  <a:srgbClr val="CC0000"/>
                </a:solidFill>
              </a:rPr>
              <a:t>Иван Константинович </a:t>
            </a:r>
            <a:br>
              <a:rPr lang="ru-RU" sz="3600">
                <a:solidFill>
                  <a:srgbClr val="CC0000"/>
                </a:solidFill>
              </a:rPr>
            </a:br>
            <a:r>
              <a:rPr lang="ru-RU" sz="2800">
                <a:solidFill>
                  <a:srgbClr val="CC0000"/>
                </a:solidFill>
              </a:rPr>
              <a:t>1817 – 1900 гг. </a:t>
            </a: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/>
              <a:t>известный русский маринист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 l="3879" t="3082" r="3183" b="4608"/>
          <a:stretch>
            <a:fillRect/>
          </a:stretch>
        </p:blipFill>
        <p:spPr bwMode="auto">
          <a:xfrm>
            <a:off x="323850" y="836613"/>
            <a:ext cx="3600450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9413"/>
            <a:ext cx="8229600" cy="14652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43213" y="333375"/>
            <a:ext cx="3600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FF"/>
                </a:solidFill>
                <a:latin typeface="Tahoma" pitchFamily="32" charset="0"/>
              </a:rPr>
              <a:t>«ДЕВЯТЫЙ ВАЛ»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72</Words>
  <Application>Microsoft Office PowerPoint</Application>
  <PresentationFormat>Экран (4:3)</PresentationFormat>
  <Paragraphs>20</Paragraphs>
  <Slides>20</Slides>
  <Notes>20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Tahoma</vt:lpstr>
      <vt:lpstr>Arial</vt:lpstr>
      <vt:lpstr>Lucida Sans Unicode</vt:lpstr>
      <vt:lpstr>Wingdings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Айвазовский  Иван Константинович  1817 – 1900 гг.    известный русский маринист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glav</cp:lastModifiedBy>
  <cp:revision>13</cp:revision>
  <cp:lastPrinted>1601-01-01T00:00:00Z</cp:lastPrinted>
  <dcterms:created xsi:type="dcterms:W3CDTF">2011-01-21T13:38:31Z</dcterms:created>
  <dcterms:modified xsi:type="dcterms:W3CDTF">2013-09-30T10:35:53Z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