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3" r:id="rId11"/>
    <p:sldId id="274" r:id="rId12"/>
    <p:sldId id="275" r:id="rId13"/>
    <p:sldId id="270" r:id="rId14"/>
    <p:sldId id="271" r:id="rId15"/>
    <p:sldId id="257" r:id="rId16"/>
    <p:sldId id="258" r:id="rId17"/>
    <p:sldId id="259" r:id="rId18"/>
    <p:sldId id="260" r:id="rId19"/>
    <p:sldId id="261" r:id="rId20"/>
    <p:sldId id="26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3D38-E684-4820-8EDF-DB2DDC8FD6D4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7D70-F502-44F2-B972-B9532654C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3162-C374-45B3-A641-B5C0E7241BEC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EDDE-19DD-4ED8-B642-B71F721B5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0770-85D5-432A-9824-61461EC9364F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11B8-0108-461B-A3EF-71AC04FC1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A958-FCE1-4073-A1BD-66A452F8E976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963A-42EC-44F5-971E-0261EC7A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7C52-D6AC-4D4D-B4F3-AF99FF9DB84C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CB21-1F19-459F-BA5D-0197915F4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FA3D-7A64-4C6A-9494-5F65E4EC221F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C786-033A-44C9-98F4-6209D8B19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CBAD-33E7-4933-B016-D2AECEFD73CC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790CB-CE72-4D1A-8124-348ABF56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A22F-1A62-47F0-A5E1-0BCD49BF5108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7E0D-0E1F-4842-93D5-97B1371B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A55A-C28C-4612-939B-37E0F126909D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4BF7-763C-4FC0-B0FC-7EF3C2CF9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B17B-B76A-4783-AD62-4048A5F50094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6BE0-B8F3-4041-A0A8-29264918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6390-A00C-4083-B766-A85359C35515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9D7A-854B-41C5-8158-0AA53C05D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8CE7D-F2D9-4CC4-A73C-9B7AE4BA2135}" type="datetimeFigureOut">
              <a:rPr lang="ru-RU"/>
              <a:pPr>
                <a:defRPr/>
              </a:pPr>
              <a:t>09.08.2014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BA161-80AB-4CD9-91F2-3AB6580A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00702"/>
            <a:ext cx="845820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Окружающий мир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3" name="Рисунок 3" descr="0_6ba71_b470ec52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642938"/>
            <a:ext cx="37306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ЕЛЬ + ГАЗ</a:t>
            </a:r>
          </a:p>
        </p:txBody>
      </p:sp>
      <p:pic>
        <p:nvPicPr>
          <p:cNvPr id="37890" name="Picture 2" descr="http://animal.discovery.com/mammals/gazelle/pictures/gazelle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14500"/>
            <a:ext cx="5953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642938"/>
            <a:ext cx="29130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ГАЗЕЛЬ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642938"/>
            <a:ext cx="43529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atin typeface="Arial Black" pitchFamily="34" charset="0"/>
              </a:rPr>
              <a:t>ЛИРА + ГОЛ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642938"/>
            <a:ext cx="35353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ГОРИЛЛА</a:t>
            </a:r>
          </a:p>
        </p:txBody>
      </p:sp>
      <p:pic>
        <p:nvPicPr>
          <p:cNvPr id="51202" name="Picture 2" descr="http://www.funtal.com/images/thumbnailitems/Funny-Animals/funny_animals_54.jpg"/>
          <p:cNvPicPr>
            <a:picLocks noChangeAspect="1" noChangeArrowheads="1"/>
          </p:cNvPicPr>
          <p:nvPr/>
        </p:nvPicPr>
        <p:blipFill>
          <a:blip r:embed="rId2"/>
          <a:srcRect t="3712"/>
          <a:stretch>
            <a:fillRect/>
          </a:stretch>
        </p:blipFill>
        <p:spPr bwMode="auto">
          <a:xfrm>
            <a:off x="2714625" y="1857375"/>
            <a:ext cx="29718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642938"/>
            <a:ext cx="49514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atin typeface="Arial Black" pitchFamily="34" charset="0"/>
              </a:rPr>
              <a:t>ЛИПА + НОТА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357313"/>
            <a:ext cx="41338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АНТИЛОПА</a:t>
            </a:r>
          </a:p>
        </p:txBody>
      </p:sp>
      <p:pic>
        <p:nvPicPr>
          <p:cNvPr id="52226" name="Picture 2" descr="http://leviafan.taba.ru/fid/cnRlaW1hZ2VfdGh1bWI6Njc4ZGU5ZmU1ZWFhZDE3MmIwMmI1YmMzNWMwNWRmOWYvLw/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286000"/>
            <a:ext cx="54292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0_64e01_b806b3fc_XL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0" y="42863"/>
            <a:ext cx="93091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1265579532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69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inica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244475" y="65246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11413" y="61737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 Black" pitchFamily="34" charset="0"/>
            </a:endParaRPr>
          </a:p>
        </p:txBody>
      </p:sp>
      <p:pic>
        <p:nvPicPr>
          <p:cNvPr id="7172" name="Picture 4" descr="sin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1000"/>
            <a:ext cx="7173913" cy="5380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233363" y="6092825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7" fill="hold"/>
                                        <p:tgtEl>
                                          <p:spTgt spid="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row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645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ворона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88913"/>
            <a:ext cx="7200900" cy="5788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96875" y="5805488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3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едвед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468313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2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60350"/>
            <a:ext cx="6635750" cy="5618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541338" y="6092825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6" fill="hold"/>
                                        <p:tgtEl>
                                          <p:spTgt spid="13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olf0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468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olfgav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4683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вол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60350"/>
            <a:ext cx="7777162" cy="58324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468313" y="5589588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7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981075"/>
            <a:ext cx="6335712" cy="5145088"/>
          </a:xfrm>
        </p:spPr>
      </p:pic>
    </p:spTree>
  </p:cSld>
  <p:clrMapOvr>
    <a:masterClrMapping/>
  </p:clrMapOvr>
  <p:transition>
    <p:sndAc>
      <p:stSnd>
        <p:snd r:embed="rId2" name="петух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i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173913" cy="5380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68413"/>
            <a:ext cx="8229600" cy="5256212"/>
          </a:xfrm>
        </p:spPr>
      </p:pic>
      <p:pic>
        <p:nvPicPr>
          <p:cNvPr id="2048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гуси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soro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28625"/>
            <a:ext cx="52149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dyatel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42875"/>
            <a:ext cx="4357687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0_27f6f_d9ca5958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0"/>
            <a:ext cx="7562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k_0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74700"/>
            <a:ext cx="557212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4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28625"/>
            <a:ext cx="7781925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skwor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7866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НАЙДИ ЖИВОТНЫХ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5" name="Рисунок 3" descr="1257712201_03700104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5750"/>
            <a:ext cx="642937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16</Words>
  <Application>Microsoft Office PowerPoint</Application>
  <PresentationFormat>Экран (4:3)</PresentationFormat>
  <Paragraphs>8</Paragraphs>
  <Slides>20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Трек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НАЙДИ ЖИВОТНЫХ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Бакшаевы</dc:creator>
  <cp:lastModifiedBy>DNS</cp:lastModifiedBy>
  <cp:revision>6</cp:revision>
  <dcterms:created xsi:type="dcterms:W3CDTF">2011-10-21T15:13:17Z</dcterms:created>
  <dcterms:modified xsi:type="dcterms:W3CDTF">2014-08-09T14:21:27Z</dcterms:modified>
</cp:coreProperties>
</file>