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57" r:id="rId5"/>
    <p:sldId id="259" r:id="rId6"/>
    <p:sldId id="261" r:id="rId7"/>
    <p:sldId id="265" r:id="rId8"/>
    <p:sldId id="260" r:id="rId9"/>
    <p:sldId id="264" r:id="rId10"/>
    <p:sldId id="263" r:id="rId11"/>
    <p:sldId id="262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3B9521-0A87-4EF7-A8D1-93CE393CF3D3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4F2DF-C08C-4296-BEEB-EBE3485734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8706"/>
          </a:xfrm>
        </p:spPr>
        <p:txBody>
          <a:bodyPr/>
          <a:lstStyle/>
          <a:p>
            <a:r>
              <a:rPr lang="ru-RU" dirty="0" smtClean="0"/>
              <a:t>Комнатные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7496"/>
            <a:ext cx="7854696" cy="642942"/>
          </a:xfrm>
        </p:spPr>
        <p:txBody>
          <a:bodyPr/>
          <a:lstStyle/>
          <a:p>
            <a:r>
              <a:rPr lang="ru-RU" dirty="0" smtClean="0"/>
              <a:t> составила </a:t>
            </a:r>
            <a:r>
              <a:rPr lang="ru-RU" dirty="0" err="1" smtClean="0"/>
              <a:t>Шиянова</a:t>
            </a:r>
            <a:r>
              <a:rPr lang="ru-RU" dirty="0" smtClean="0"/>
              <a:t> Ольга Анатольевна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28750" cy="66675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Виктор\Desktop\Butterfly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16" cy="1785927"/>
          </a:xfrm>
          <a:prstGeom prst="rect">
            <a:avLst/>
          </a:prstGeom>
          <a:noFill/>
        </p:spPr>
      </p:pic>
      <p:pic>
        <p:nvPicPr>
          <p:cNvPr id="1027" name="Picture 3" descr="C:\Users\Виктор\Desktop\75220dorr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481650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Денежное дерево</a:t>
            </a:r>
            <a:endParaRPr lang="ru-RU" dirty="0"/>
          </a:p>
        </p:txBody>
      </p:sp>
      <p:pic>
        <p:nvPicPr>
          <p:cNvPr id="7170" name="Picture 2" descr="C:\Users\Виктор\Desktop\щоа\толстянка или денежное 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531732" cy="4187825"/>
          </a:xfrm>
          <a:prstGeom prst="rect">
            <a:avLst/>
          </a:prstGeom>
          <a:noFill/>
        </p:spPr>
      </p:pic>
      <p:pic>
        <p:nvPicPr>
          <p:cNvPr id="1027" name="Picture 3" descr="C:\Users\Виктор\Desktop\ответы\щоа\юк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86058"/>
            <a:ext cx="3143272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Юкка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2920" y="500042"/>
            <a:ext cx="8183880" cy="421826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Нолина</a:t>
            </a:r>
            <a:r>
              <a:rPr lang="ru-RU" dirty="0" smtClean="0"/>
              <a:t>                                             </a:t>
            </a:r>
            <a:r>
              <a:rPr lang="ru-RU" dirty="0" err="1" smtClean="0"/>
              <a:t>нефрелепис</a:t>
            </a:r>
            <a:endParaRPr lang="ru-RU" dirty="0"/>
          </a:p>
        </p:txBody>
      </p:sp>
      <p:pic>
        <p:nvPicPr>
          <p:cNvPr id="6147" name="Picture 3" descr="C:\Users\Виктор\Desktop\щоа\нефролеп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4422"/>
            <a:ext cx="3810000" cy="3581400"/>
          </a:xfrm>
          <a:prstGeom prst="rect">
            <a:avLst/>
          </a:prstGeom>
          <a:noFill/>
        </p:spPr>
      </p:pic>
      <p:pic>
        <p:nvPicPr>
          <p:cNvPr id="6149" name="Picture 5" descr="C:\Users\Виктор\Desktop\щоа\нол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Уход за комнатными растениями</a:t>
            </a:r>
            <a:endParaRPr lang="ru-RU" dirty="0"/>
          </a:p>
        </p:txBody>
      </p:sp>
      <p:pic>
        <p:nvPicPr>
          <p:cNvPr id="10242" name="Picture 2" descr="C:\Users\Виктор\Desktop\що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571768" cy="2643206"/>
          </a:xfrm>
          <a:prstGeom prst="rect">
            <a:avLst/>
          </a:prstGeom>
          <a:noFill/>
        </p:spPr>
      </p:pic>
      <p:pic>
        <p:nvPicPr>
          <p:cNvPr id="10243" name="Picture 3" descr="C:\Users\Виктор\Desktop\щоа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1571612"/>
            <a:ext cx="2857520" cy="2857520"/>
          </a:xfrm>
          <a:prstGeom prst="rect">
            <a:avLst/>
          </a:prstGeom>
          <a:noFill/>
        </p:spPr>
      </p:pic>
      <p:pic>
        <p:nvPicPr>
          <p:cNvPr id="10244" name="Picture 4" descr="C:\Users\Виктор\Desktop\що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3071834" cy="2786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Виктор\Desktop\щоа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286016" cy="1928826"/>
          </a:xfrm>
          <a:prstGeom prst="rect">
            <a:avLst/>
          </a:prstGeom>
          <a:noFill/>
        </p:spPr>
      </p:pic>
      <p:pic>
        <p:nvPicPr>
          <p:cNvPr id="11267" name="Picture 3" descr="C:\Users\Виктор\Desktop\щоа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2428892" cy="2143140"/>
          </a:xfrm>
          <a:prstGeom prst="rect">
            <a:avLst/>
          </a:prstGeom>
          <a:noFill/>
        </p:spPr>
      </p:pic>
      <p:pic>
        <p:nvPicPr>
          <p:cNvPr id="11268" name="Picture 4" descr="C:\Users\Виктор\Desktop\щоа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000395" cy="2571763"/>
          </a:xfrm>
          <a:prstGeom prst="rect">
            <a:avLst/>
          </a:prstGeom>
          <a:noFill/>
        </p:spPr>
      </p:pic>
      <p:pic>
        <p:nvPicPr>
          <p:cNvPr id="3074" name="Picture 2" descr="C:\Users\Виктор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1774"/>
            <a:ext cx="3214710" cy="329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Виктор\Desktop\що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071834" cy="3714776"/>
          </a:xfrm>
          <a:prstGeom prst="rect">
            <a:avLst/>
          </a:prstGeom>
          <a:noFill/>
        </p:spPr>
      </p:pic>
      <p:pic>
        <p:nvPicPr>
          <p:cNvPr id="12291" name="Picture 3" descr="C:\Users\Виктор\Desktop\щоа\у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762250" cy="3714750"/>
          </a:xfrm>
          <a:prstGeom prst="rect">
            <a:avLst/>
          </a:prstGeom>
          <a:noFill/>
        </p:spPr>
      </p:pic>
      <p:pic>
        <p:nvPicPr>
          <p:cNvPr id="2050" name="Picture 2" descr="C:\Users\Виктор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350" y="4143380"/>
            <a:ext cx="279560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-</a:t>
            </a:r>
            <a:r>
              <a:rPr lang="ru-RU" dirty="0" err="1" smtClean="0"/>
              <a:t>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Очищают воздух, </a:t>
            </a:r>
            <a:br>
              <a:rPr lang="ru-RU" dirty="0" smtClean="0"/>
            </a:br>
            <a:r>
              <a:rPr lang="ru-RU" dirty="0" smtClean="0"/>
              <a:t>Создают уют, </a:t>
            </a:r>
            <a:br>
              <a:rPr lang="ru-RU" dirty="0" smtClean="0"/>
            </a:br>
            <a:r>
              <a:rPr lang="ru-RU" dirty="0" smtClean="0"/>
              <a:t>На окнах зеленеют, </a:t>
            </a:r>
            <a:br>
              <a:rPr lang="ru-RU" dirty="0" smtClean="0"/>
            </a:br>
            <a:r>
              <a:rPr lang="ru-RU" dirty="0" smtClean="0"/>
              <a:t>Круглый год цветут</a:t>
            </a:r>
            <a:endParaRPr lang="ru-RU" dirty="0"/>
          </a:p>
        </p:txBody>
      </p:sp>
      <p:pic>
        <p:nvPicPr>
          <p:cNvPr id="1028" name="Picture 4" descr="C:\Users\Виктор\Desktop\disney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725" y="1614488"/>
            <a:ext cx="2314582" cy="33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в доме</a:t>
            </a:r>
            <a:endParaRPr lang="ru-RU" dirty="0"/>
          </a:p>
        </p:txBody>
      </p:sp>
      <p:pic>
        <p:nvPicPr>
          <p:cNvPr id="2050" name="Picture 2" descr="C:\Users\Виктор\Desktop\щоа\amarili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46" y="2928934"/>
            <a:ext cx="3251660" cy="3929066"/>
          </a:xfrm>
          <a:prstGeom prst="rect">
            <a:avLst/>
          </a:prstGeom>
          <a:noFill/>
        </p:spPr>
      </p:pic>
      <p:pic>
        <p:nvPicPr>
          <p:cNvPr id="2051" name="Picture 3" descr="C:\Users\Виктор\Desktop\щоа\hlorofitum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242889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357187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хлорофитум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Есть, есть душа у каждого цветка, </a:t>
            </a:r>
            <a:br>
              <a:rPr lang="ru-RU" dirty="0" smtClean="0"/>
            </a:br>
            <a:r>
              <a:rPr lang="ru-RU" dirty="0" smtClean="0"/>
              <a:t>Свой взгляд и стать у каждой есть травинки, </a:t>
            </a:r>
            <a:br>
              <a:rPr lang="ru-RU" dirty="0" smtClean="0"/>
            </a:br>
            <a:r>
              <a:rPr lang="ru-RU" dirty="0" smtClean="0"/>
              <a:t>Цвет и рисунок венчика, листка, </a:t>
            </a:r>
            <a:br>
              <a:rPr lang="ru-RU" dirty="0" smtClean="0"/>
            </a:br>
            <a:r>
              <a:rPr lang="ru-RU" dirty="0" smtClean="0"/>
              <a:t>И лепестка, и пестика с тычинкой. </a:t>
            </a:r>
            <a:br>
              <a:rPr lang="ru-RU" dirty="0" smtClean="0"/>
            </a:br>
            <a:r>
              <a:rPr lang="ru-RU" dirty="0" smtClean="0"/>
              <a:t>У каждого цветка есть жизни срок, </a:t>
            </a:r>
            <a:br>
              <a:rPr lang="ru-RU" dirty="0" smtClean="0"/>
            </a:br>
            <a:r>
              <a:rPr lang="ru-RU" dirty="0" smtClean="0"/>
              <a:t>Есть время детства, юности, цветенья, </a:t>
            </a:r>
            <a:br>
              <a:rPr lang="ru-RU" dirty="0" smtClean="0"/>
            </a:br>
            <a:r>
              <a:rPr lang="ru-RU" dirty="0" smtClean="0"/>
              <a:t>Плодоношенья, старости порог, </a:t>
            </a:r>
            <a:br>
              <a:rPr lang="ru-RU" dirty="0" smtClean="0"/>
            </a:br>
            <a:r>
              <a:rPr lang="ru-RU" dirty="0" smtClean="0"/>
              <a:t>Есть время сна и время пробужденья. </a:t>
            </a:r>
            <a:br>
              <a:rPr lang="ru-RU" dirty="0" smtClean="0"/>
            </a:br>
            <a:r>
              <a:rPr lang="ru-RU" dirty="0" smtClean="0"/>
              <a:t>К примеру, мак проснулся в пять, а лен - </a:t>
            </a:r>
            <a:br>
              <a:rPr lang="ru-RU" dirty="0" smtClean="0"/>
            </a:br>
            <a:r>
              <a:rPr lang="ru-RU" dirty="0" smtClean="0"/>
              <a:t>В шесть-семь, а бархатцы - лишь в восемь. </a:t>
            </a:r>
            <a:br>
              <a:rPr lang="ru-RU" dirty="0" smtClean="0"/>
            </a:br>
            <a:r>
              <a:rPr lang="ru-RU" dirty="0" smtClean="0"/>
              <a:t>Календула - та в девять. Ну, а сон: </a:t>
            </a:r>
            <a:br>
              <a:rPr lang="ru-RU" dirty="0" smtClean="0"/>
            </a:br>
            <a:r>
              <a:rPr lang="ru-RU" dirty="0" smtClean="0"/>
              <a:t>Картофеля - часа в 3 дня уносит, </a:t>
            </a:r>
            <a:br>
              <a:rPr lang="ru-RU" dirty="0" smtClean="0"/>
            </a:br>
            <a:r>
              <a:rPr lang="ru-RU" dirty="0" smtClean="0"/>
              <a:t>Тюльпан в 4 дня уж крепко спит, </a:t>
            </a:r>
            <a:br>
              <a:rPr lang="ru-RU" dirty="0" smtClean="0"/>
            </a:br>
            <a:r>
              <a:rPr lang="ru-RU" dirty="0" smtClean="0"/>
              <a:t>Мак и кислица в пять во всю зевают. </a:t>
            </a:r>
            <a:br>
              <a:rPr lang="ru-RU" dirty="0" smtClean="0"/>
            </a:br>
            <a:r>
              <a:rPr lang="ru-RU" dirty="0" smtClean="0"/>
              <a:t>А лилия садовая твердит: </a:t>
            </a:r>
            <a:br>
              <a:rPr lang="ru-RU" dirty="0" smtClean="0"/>
            </a:br>
            <a:r>
              <a:rPr lang="ru-RU" dirty="0" smtClean="0"/>
              <a:t>Они с шиповником лишь в восемь засыпают. </a:t>
            </a:r>
            <a:br>
              <a:rPr lang="ru-RU" dirty="0" smtClean="0"/>
            </a:br>
            <a:r>
              <a:rPr lang="ru-RU" dirty="0" smtClean="0"/>
              <a:t>Таинственен, красив цветочный мир. </a:t>
            </a:r>
            <a:br>
              <a:rPr lang="ru-RU" dirty="0" smtClean="0"/>
            </a:br>
            <a:r>
              <a:rPr lang="ru-RU" dirty="0" smtClean="0"/>
              <a:t>Войди в него - услышишь утром рано, </a:t>
            </a:r>
            <a:br>
              <a:rPr lang="ru-RU" dirty="0" smtClean="0"/>
            </a:br>
            <a:r>
              <a:rPr lang="ru-RU" dirty="0" smtClean="0"/>
              <a:t>Как светлой музыкой наполнился эфир: </a:t>
            </a:r>
            <a:br>
              <a:rPr lang="ru-RU" dirty="0" smtClean="0"/>
            </a:br>
            <a:r>
              <a:rPr lang="ru-RU" dirty="0" smtClean="0"/>
              <a:t>Поют луга, овраги и поляны… </a:t>
            </a:r>
            <a:br>
              <a:rPr lang="ru-RU" dirty="0" smtClean="0"/>
            </a:br>
            <a:r>
              <a:rPr lang="ru-RU" dirty="0" smtClean="0"/>
              <a:t>Звучит Симфония Цветов! Вдали, окрест - </a:t>
            </a:r>
            <a:br>
              <a:rPr lang="ru-RU" dirty="0" smtClean="0"/>
            </a:br>
            <a:r>
              <a:rPr lang="ru-RU" dirty="0" smtClean="0"/>
              <a:t>Глядят "антенны" в Космос повсеместно </a:t>
            </a:r>
            <a:br>
              <a:rPr lang="ru-RU" dirty="0" smtClean="0"/>
            </a:br>
            <a:r>
              <a:rPr lang="ru-RU" dirty="0" smtClean="0"/>
              <a:t>Земля - концертный зал, цветы - оркестр, </a:t>
            </a:r>
            <a:br>
              <a:rPr lang="ru-RU" dirty="0" smtClean="0"/>
            </a:br>
            <a:r>
              <a:rPr lang="ru-RU" dirty="0" smtClean="0"/>
              <a:t>Цветок - волшебный инструмент оркестра.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Цветущие цветы</a:t>
            </a:r>
            <a:endParaRPr lang="ru-RU" dirty="0"/>
          </a:p>
        </p:txBody>
      </p:sp>
      <p:pic>
        <p:nvPicPr>
          <p:cNvPr id="3074" name="Picture 2" descr="C:\Users\Виктор\Desktop\що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3286116" cy="2857496"/>
          </a:xfrm>
          <a:prstGeom prst="rect">
            <a:avLst/>
          </a:prstGeom>
          <a:noFill/>
        </p:spPr>
      </p:pic>
      <p:pic>
        <p:nvPicPr>
          <p:cNvPr id="3077" name="Picture 5" descr="C:\Users\Виктор\Desktop\щоа\Notoc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0"/>
            <a:ext cx="381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07181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Нотокактус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Кактус                 </a:t>
            </a:r>
            <a:r>
              <a:rPr lang="ru-RU" dirty="0" err="1" smtClean="0"/>
              <a:t>Каланхоэ</a:t>
            </a:r>
            <a:endParaRPr lang="ru-RU" dirty="0"/>
          </a:p>
        </p:txBody>
      </p:sp>
      <p:pic>
        <p:nvPicPr>
          <p:cNvPr id="5122" name="Picture 2" descr="C:\Users\Виктор\Desktop\щоа\kak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3429024" cy="3143272"/>
          </a:xfrm>
          <a:prstGeom prst="rect">
            <a:avLst/>
          </a:prstGeom>
          <a:noFill/>
        </p:spPr>
      </p:pic>
      <p:pic>
        <p:nvPicPr>
          <p:cNvPr id="5123" name="Picture 3" descr="C:\Users\Виктор\Desktop\щоа\kalanho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357562"/>
            <a:ext cx="371474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иктор\Desktop\щоа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2571768" cy="2500330"/>
          </a:xfrm>
          <a:prstGeom prst="rect">
            <a:avLst/>
          </a:prstGeom>
          <a:noFill/>
        </p:spPr>
      </p:pic>
      <p:pic>
        <p:nvPicPr>
          <p:cNvPr id="9219" name="Picture 3" descr="C:\Users\Виктор\Desktop\щоа\нидулари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810000" cy="2500330"/>
          </a:xfrm>
          <a:prstGeom prst="rect">
            <a:avLst/>
          </a:prstGeom>
          <a:noFill/>
        </p:spPr>
      </p:pic>
      <p:pic>
        <p:nvPicPr>
          <p:cNvPr id="9220" name="Picture 4" descr="C:\Users\Виктор\Desktop\щоа\орб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04"/>
            <a:ext cx="2743200" cy="2587625"/>
          </a:xfrm>
          <a:prstGeom prst="rect">
            <a:avLst/>
          </a:prstGeom>
          <a:noFill/>
        </p:spPr>
      </p:pic>
      <p:pic>
        <p:nvPicPr>
          <p:cNvPr id="9221" name="Picture 5" descr="C:\Users\Виктор\Desktop\щоа\бего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2503503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42900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Орбея</a:t>
            </a:r>
            <a:r>
              <a:rPr lang="ru-RU" dirty="0" smtClean="0"/>
              <a:t>     Фиалка                                                       </a:t>
            </a:r>
            <a:r>
              <a:rPr lang="ru-RU" dirty="0" err="1" smtClean="0"/>
              <a:t>Нидулариум</a:t>
            </a:r>
            <a:r>
              <a:rPr lang="ru-RU" dirty="0" smtClean="0"/>
              <a:t>           Бегония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ктор\Desktop\щоа\monst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71834" cy="2500330"/>
          </a:xfrm>
          <a:prstGeom prst="rect">
            <a:avLst/>
          </a:prstGeom>
          <a:noFill/>
        </p:spPr>
      </p:pic>
      <p:pic>
        <p:nvPicPr>
          <p:cNvPr id="4099" name="Picture 3" descr="C:\Users\Виктор\Desktop\щоа\Maranta_tri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00042"/>
            <a:ext cx="3286148" cy="2428892"/>
          </a:xfrm>
          <a:prstGeom prst="rect">
            <a:avLst/>
          </a:prstGeom>
          <a:noFill/>
        </p:spPr>
      </p:pic>
      <p:pic>
        <p:nvPicPr>
          <p:cNvPr id="4100" name="Picture 4" descr="C:\Users\Виктор\Desktop\щоа\kole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2643206" cy="2428892"/>
          </a:xfrm>
          <a:prstGeom prst="rect">
            <a:avLst/>
          </a:prstGeom>
          <a:noFill/>
        </p:spPr>
      </p:pic>
      <p:pic>
        <p:nvPicPr>
          <p:cNvPr id="4101" name="Picture 5" descr="C:\Users\Виктор\Desktop\щоа\ka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929066"/>
            <a:ext cx="2344235" cy="20822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Манстера</a:t>
            </a:r>
            <a:r>
              <a:rPr lang="ru-RU" dirty="0" smtClean="0"/>
              <a:t>   Колеус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42900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Маранта</a:t>
            </a:r>
            <a:r>
              <a:rPr lang="ru-RU" dirty="0" smtClean="0"/>
              <a:t>     </a:t>
            </a:r>
            <a:r>
              <a:rPr lang="ru-RU" dirty="0" err="1" smtClean="0"/>
              <a:t>Калла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dirty="0" smtClean="0"/>
              <a:t>ЦЦ         Цветы в классе</a:t>
            </a:r>
            <a:endParaRPr lang="ru-RU" dirty="0"/>
          </a:p>
        </p:txBody>
      </p:sp>
      <p:pic>
        <p:nvPicPr>
          <p:cNvPr id="8194" name="Picture 2" descr="C:\Users\Виктор\Desktop\щоа\диффенбах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000264" cy="2071702"/>
          </a:xfrm>
          <a:prstGeom prst="rect">
            <a:avLst/>
          </a:prstGeom>
          <a:noFill/>
        </p:spPr>
      </p:pic>
      <p:pic>
        <p:nvPicPr>
          <p:cNvPr id="8196" name="Picture 4" descr="C:\Users\Виктор\Desktop\щоа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2643206" cy="2857496"/>
          </a:xfrm>
          <a:prstGeom prst="rect">
            <a:avLst/>
          </a:prstGeom>
          <a:noFill/>
        </p:spPr>
      </p:pic>
      <p:pic>
        <p:nvPicPr>
          <p:cNvPr id="8197" name="Picture 5" descr="C:\Users\Виктор\Desktop\щоа\ананасная мя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500330" cy="2714620"/>
          </a:xfrm>
          <a:prstGeom prst="rect">
            <a:avLst/>
          </a:prstGeom>
          <a:noFill/>
        </p:spPr>
      </p:pic>
      <p:pic>
        <p:nvPicPr>
          <p:cNvPr id="4098" name="Picture 2" descr="C:\Users\Виктор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1" y="642918"/>
            <a:ext cx="242886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53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Комнатные растения</vt:lpstr>
      <vt:lpstr>Угадай -ка.</vt:lpstr>
      <vt:lpstr>Цветы в доме</vt:lpstr>
      <vt:lpstr>Слайд 4</vt:lpstr>
      <vt:lpstr>Цветущие цветы</vt:lpstr>
      <vt:lpstr>Кактус                 Каланхоэ</vt:lpstr>
      <vt:lpstr>Слайд 7</vt:lpstr>
      <vt:lpstr>Слайд 8</vt:lpstr>
      <vt:lpstr>ЦЦ         Цветы в классе</vt:lpstr>
      <vt:lpstr>                         Денежное дерево</vt:lpstr>
      <vt:lpstr>Слайд 11</vt:lpstr>
      <vt:lpstr>Уход за комнатными растениями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Виктор</dc:creator>
  <cp:lastModifiedBy>Виктор</cp:lastModifiedBy>
  <cp:revision>11</cp:revision>
  <dcterms:created xsi:type="dcterms:W3CDTF">2011-12-06T15:49:55Z</dcterms:created>
  <dcterms:modified xsi:type="dcterms:W3CDTF">2011-12-08T16:13:26Z</dcterms:modified>
</cp:coreProperties>
</file>