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0" r:id="rId2"/>
    <p:sldId id="256" r:id="rId3"/>
    <p:sldId id="257" r:id="rId4"/>
    <p:sldId id="258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CC01-5BBB-41A4-AE3D-D0939418C1F1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E63C4-D48F-4E08-BC54-66BACDB4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E63C4-D48F-4E08-BC54-66BACDB469B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9B4C5C-99A6-442E-B80E-801105B711A9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833FEE-CA66-4FCB-8630-E664EEC5AA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85728"/>
            <a:ext cx="8286808" cy="1857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Ярославль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5346" y="3068960"/>
            <a:ext cx="2478799" cy="3143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844824"/>
            <a:ext cx="4929222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1010 - 2013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86808" cy="600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Древняя легенда так описывает историю основания Ярославля.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На берегу Волги, там, где впадает в нее река Которосль, среди леса, жили меряне и кривичи. Поклонялись они языческому божеству Волосу , медведь же у них считался священным животным. Поэтому  это поселение стали называть Медвежий угол.</a:t>
            </a:r>
          </a:p>
          <a:p>
            <a:endParaRPr 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000372"/>
            <a:ext cx="6929486" cy="35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/>
              <a:t>Однажды в этих местах со своею дружиною проплывал ростовский князь Ярослав. Он увидел, как жители Медвежьего угла напали на торговые суда и подожгли их. Князь с дружиною вступился за купцов. Язычники были разбиты. Жители селища обещали князю больше не обижать торговых людей.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786058"/>
            <a:ext cx="3357586" cy="371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786058"/>
            <a:ext cx="4357718" cy="3500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Некоторое время спустя Ярослав вернулся в Медвежий угол вместе с воинами, мастерами и церковниками. Поселенцы встретили их враждебно. Не желая покориться, жители впустили на  Ярослава Мудрого из клетки медведя. Но Ярослав не растерялся и секирою победил зверя. Язычники упали на колени и покорились. Князь приказал вынести икону Богоматери и окропить остров святой водой. Ярослав повелел «град созидати» и назвать его Ярославлем. </a:t>
            </a:r>
          </a:p>
          <a:p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714620"/>
            <a:ext cx="3071834" cy="3786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714620"/>
            <a:ext cx="3071834" cy="3786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pPr algn="ctr"/>
            <a:r>
              <a:rPr lang="ru-RU" sz="2400" dirty="0" smtClean="0"/>
              <a:t>Так и появилась на Волге в 1010 году первая русская крепость, которая надежно прикрывала Ростов Великий. Крепость эта выросла потом в крупный город Ярославль. На гербе которого с XVIII века, в память об этом событии, стали изображать медведя, сначала с трезубцем, а потом с секирой.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928934"/>
            <a:ext cx="5643602" cy="342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2928934"/>
            <a:ext cx="2571768" cy="342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Ярославль – красивый и современный город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500174"/>
            <a:ext cx="6786610" cy="471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86742" cy="5786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500174"/>
            <a:ext cx="2643206" cy="471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238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RS</cp:lastModifiedBy>
  <cp:revision>15</cp:revision>
  <dcterms:created xsi:type="dcterms:W3CDTF">2013-12-22T16:49:16Z</dcterms:created>
  <dcterms:modified xsi:type="dcterms:W3CDTF">2014-08-17T17:03:26Z</dcterms:modified>
</cp:coreProperties>
</file>