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 userDrawn="1"/>
        </p:nvSpPr>
        <p:spPr>
          <a:xfrm>
            <a:off x="0" y="-747464"/>
            <a:ext cx="9865096" cy="20186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706" name="Picture 10" descr="C:\Users\IVAN\Desktop\85612884.jpg"/>
          <p:cNvPicPr>
            <a:picLocks noChangeAspect="1" noChangeArrowheads="1"/>
          </p:cNvPicPr>
          <p:nvPr userDrawn="1"/>
        </p:nvPicPr>
        <p:blipFill>
          <a:blip r:embed="rId2" cstate="email"/>
          <a:srcRect b="23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 userDrawn="1"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Gold-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творчество</a:t>
            </a:r>
            <a:b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Мастер-класс «Интерактивная раскраска в программе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Microsoft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Office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Point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 descr="C:\Users\IVAN\Desktop\_cat--rabbit.jpg"/>
          <p:cNvPicPr>
            <a:picLocks noChangeAspect="1" noChangeArrowheads="1"/>
          </p:cNvPicPr>
          <p:nvPr userDrawn="1"/>
        </p:nvPicPr>
        <p:blipFill>
          <a:blip r:embed="rId1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91500" y="5733256"/>
            <a:ext cx="952500" cy="952500"/>
          </a:xfrm>
          <a:prstGeom prst="roundRect">
            <a:avLst/>
          </a:prstGeom>
          <a:noFill/>
        </p:spPr>
      </p:pic>
      <p:pic>
        <p:nvPicPr>
          <p:cNvPr id="12" name="Picture 4" descr="http://deti-online.com/images/raskraski/_cat--babochki.jpg"/>
          <p:cNvPicPr>
            <a:picLocks noChangeAspect="1" noChangeArrowheads="1"/>
          </p:cNvPicPr>
          <p:nvPr userDrawn="1"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5905500"/>
            <a:ext cx="952500" cy="952500"/>
          </a:xfrm>
          <a:prstGeom prst="rect">
            <a:avLst/>
          </a:prstGeom>
          <a:noFill/>
        </p:spPr>
      </p:pic>
      <p:pic>
        <p:nvPicPr>
          <p:cNvPr id="14" name="Picture 9" descr="C:\Users\IVAN\Desktop\_cat--nasekomye.jpg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80000">
            <a:off x="148226" y="-95182"/>
            <a:ext cx="952500" cy="95250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babybrain.ru/images/stories/1material/raskraski/Mahaimedved18.JPG" TargetMode="External"/><Relationship Id="rId3" Type="http://schemas.openxmlformats.org/officeDocument/2006/relationships/hyperlink" Target="http://img2.1001golos.ru/ratings/259000/258196/pic2.jpg" TargetMode="External"/><Relationship Id="rId7" Type="http://schemas.openxmlformats.org/officeDocument/2006/relationships/hyperlink" Target="http://deti27.ru/wallpaper/image.php?nc=1&amp;cat=mim&amp;image=Deti27_Ru-51.jpg" TargetMode="External"/><Relationship Id="rId2" Type="http://schemas.openxmlformats.org/officeDocument/2006/relationships/hyperlink" Target="http://m1.vgorode.ru/2856862/3876622/6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ti-online.com/images/raskraski/_cat--nasekomye.jpg" TargetMode="External"/><Relationship Id="rId5" Type="http://schemas.openxmlformats.org/officeDocument/2006/relationships/hyperlink" Target="http://deti-online.com/images/raskraski/_cat--babochki.jpg" TargetMode="External"/><Relationship Id="rId4" Type="http://schemas.openxmlformats.org/officeDocument/2006/relationships/hyperlink" Target="http://deti-online.com/images/raskraski/_cat--rabbit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828600" y="5013176"/>
            <a:ext cx="11449272" cy="184482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Ползюкова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Ольга Николаевна, </a:t>
            </a:r>
          </a:p>
          <a:p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начальных классов</a:t>
            </a:r>
          </a:p>
          <a:p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«</a:t>
            </a:r>
            <a:r>
              <a:rPr lang="ru-RU" sz="20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Ореховская</a:t>
            </a: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С(</a:t>
            </a:r>
            <a:r>
              <a:rPr lang="ru-RU" sz="20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)ОШ» </a:t>
            </a:r>
          </a:p>
          <a:p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Алтайского края</a:t>
            </a:r>
            <a:endParaRPr lang="ru-RU" sz="2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420888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Monotype Corsiva" pitchFamily="66" charset="0"/>
              </a:rPr>
              <a:t>Интерактивная проверочная работа «Разнообразие животных и их жизнь»</a:t>
            </a:r>
            <a:endParaRPr lang="ru-RU" sz="40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3861048"/>
            <a:ext cx="3231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Monotype Corsiva" pitchFamily="66" charset="0"/>
              </a:rPr>
              <a:t>Окружающий мир,</a:t>
            </a:r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Monotype Corsiva" pitchFamily="66" charset="0"/>
              </a:rPr>
              <a:t>3 класс</a:t>
            </a:r>
            <a:endParaRPr lang="ru-RU" sz="2400" dirty="0">
              <a:solidFill>
                <a:srgbClr val="FFFF00"/>
              </a:solidFill>
              <a:effectLst>
                <a:glow rad="101600">
                  <a:srgbClr val="C00000">
                    <a:alpha val="60000"/>
                  </a:srgbClr>
                </a:glow>
              </a:effectLst>
              <a:latin typeface="Monotype Corsiva" pitchFamily="66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86810" y="6381328"/>
            <a:ext cx="357190" cy="285752"/>
          </a:xfrm>
          <a:prstGeom prst="actionButtonForwardNext">
            <a:avLst/>
          </a:prstGeom>
          <a:solidFill>
            <a:srgbClr val="CEFDFE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0" y="6381328"/>
            <a:ext cx="432048" cy="288032"/>
          </a:xfrm>
          <a:prstGeom prst="actionButtonInformation">
            <a:avLst/>
          </a:prstGeom>
          <a:solidFill>
            <a:srgbClr val="CEFDFE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Какое слово пропущено: яйцо – личинка - … - бабочка?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hlinkshowjump?jump=nextslide">
              <a:snd r:embed="rId2" name="верно.wav"/>
            </a:hlinkClick>
          </p:cNvPr>
          <p:cNvSpPr txBox="1"/>
          <p:nvPr/>
        </p:nvSpPr>
        <p:spPr>
          <a:xfrm>
            <a:off x="4572000" y="11967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Куколка.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2924944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Птенец.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Икринка.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8194" name="Picture 2" descr="C:\Users\IVAN\Desktop\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4" y="1163637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Какое слово пропущено: икринка - … - взрослая рыба?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11967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Личинка.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hlinkshowjump?jump=nextslide">
              <a:snd r:embed="rId3" name="верно.wav"/>
            </a:hlinkClick>
          </p:cNvPr>
          <p:cNvSpPr txBox="1"/>
          <p:nvPr/>
        </p:nvSpPr>
        <p:spPr>
          <a:xfrm>
            <a:off x="4572000" y="2924944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Малёк.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Головастик.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9218" name="Picture 2" descr="C:\Users\IVAN\Desktop\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24744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Кузнечик – насекомое. Проходит ли он в своём развитии стадию куколки?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1196752"/>
            <a:ext cx="432048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У всех насекомых бывают куколки.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hlinkshowjump?jump=nextslide">
              <a:snd r:embed="rId3" name="верно.wav"/>
            </a:hlinkClick>
          </p:cNvPr>
          <p:cNvSpPr txBox="1"/>
          <p:nvPr/>
        </p:nvSpPr>
        <p:spPr>
          <a:xfrm>
            <a:off x="4572000" y="2564904"/>
            <a:ext cx="432048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У кузнечиков нет стадии куколки.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3789040"/>
            <a:ext cx="4320480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Из яйца у кузнечика вылупляется взрослое насекомое – большое и с крыльями.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0242" name="Picture 2" descr="C:\Users\IVAN\Desktop\1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052736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В какое время года охота и рыбная ловля бывают запрещены?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hlinkshowjump?jump=nextslide">
              <a:snd r:embed="rId2" name="верно.wav"/>
            </a:hlinkClick>
          </p:cNvPr>
          <p:cNvSpPr txBox="1"/>
          <p:nvPr/>
        </p:nvSpPr>
        <p:spPr>
          <a:xfrm>
            <a:off x="4572000" y="11967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Весной.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2924944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Осенью.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Зимой.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1267" name="Picture 3" descr="C:\Users\IVAN\Desktop\1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24744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Какие животные занесены в Красную книгу?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hlinkshowjump?jump=nextslide">
              <a:snd r:embed="rId2" name="верно.wav"/>
            </a:hlinkClick>
          </p:cNvPr>
          <p:cNvSpPr txBox="1"/>
          <p:nvPr/>
        </p:nvSpPr>
        <p:spPr>
          <a:xfrm>
            <a:off x="4572000" y="1052736"/>
            <a:ext cx="432048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Тигр, морж, фламинго, орёл - беркут.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29969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Корова, лошадь, гусь, петух.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Свинья, овца, утка, индюк.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2290" name="Picture 2" descr="C:\Users\IVAN\Desktop\1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24744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Некоторые виды животных уже спасены.</a:t>
            </a:r>
            <a:b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 Отметь их?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11967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Белка, заяц, кабан.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hlinkshowjump?jump=nextslide">
              <a:snd r:embed="rId3" name="верно.wav"/>
            </a:hlinkClick>
          </p:cNvPr>
          <p:cNvSpPr txBox="1"/>
          <p:nvPr/>
        </p:nvSpPr>
        <p:spPr>
          <a:xfrm>
            <a:off x="4572000" y="29969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Бобр, соболь, куница.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Лось, лиса, волк.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3314" name="Picture 2" descr="C:\Users\IVAN\Desktop\1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24744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Каким животным помогут люди, если будут охранять в лесу ели и сосны?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hlinkshowjump?jump=nextslide">
              <a:snd r:embed="rId2" name="верно.wav"/>
            </a:hlinkClick>
          </p:cNvPr>
          <p:cNvSpPr txBox="1"/>
          <p:nvPr/>
        </p:nvSpPr>
        <p:spPr>
          <a:xfrm>
            <a:off x="4572000" y="29969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Клесту, белке, дятлу.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11967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Рябчику, лосю, зайцу.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Рыси, медведю, ястребу.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4338" name="Picture 2" descr="C:\Users\IVAN\Desktop\16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4" y="1163637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IVAN\Desktop\1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34568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64088" y="1196752"/>
            <a:ext cx="3779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  <a:t>Молодец!</a:t>
            </a:r>
          </a:p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  <a:t>Спасибо!</a:t>
            </a:r>
            <a:endParaRPr lang="ru-RU" sz="40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endshow" highlightClick="1">
              <a:snd r:embed="rId3" name="click.wav"/>
            </a:hlinkClick>
          </p:cNvPr>
          <p:cNvSpPr/>
          <p:nvPr/>
        </p:nvSpPr>
        <p:spPr>
          <a:xfrm>
            <a:off x="7740352" y="6237312"/>
            <a:ext cx="500066" cy="399474"/>
          </a:xfrm>
          <a:prstGeom prst="actionButtonHome">
            <a:avLst/>
          </a:prstGeom>
          <a:solidFill>
            <a:srgbClr val="CEFDFE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Информационные источники</a:t>
            </a:r>
            <a:endParaRPr lang="ru-RU" sz="2800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686800" cy="334523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hlinkClick r:id="rId3"/>
              </a:rPr>
              <a:t>http://img2.1001golos.ru/ratings/259000/258196/pic2.jpg</a:t>
            </a:r>
            <a:r>
              <a:rPr lang="ru-RU" sz="2000" dirty="0" smtClean="0">
                <a:latin typeface="Arial Narrow" pitchFamily="34" charset="0"/>
              </a:rPr>
              <a:t> - </a:t>
            </a: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ru-RU" sz="2000" dirty="0" smtClean="0">
                <a:latin typeface="Arial Narrow" pitchFamily="34" charset="0"/>
              </a:rPr>
              <a:t>фон Маша и медведь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hlinkClick r:id="rId4"/>
              </a:rPr>
              <a:t>http://deti-online.com/images/raskraski/_cat--rabbit.jpg</a:t>
            </a:r>
            <a:r>
              <a:rPr lang="ru-RU" sz="2000" dirty="0" smtClean="0">
                <a:latin typeface="Arial Narrow" pitchFamily="34" charset="0"/>
              </a:rPr>
              <a:t> – зайчик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hlinkClick r:id="rId5"/>
              </a:rPr>
              <a:t>http://deti-online.com/images/raskraski/_cat--babochki.jpg</a:t>
            </a:r>
            <a:r>
              <a:rPr lang="ru-RU" sz="2000" dirty="0" smtClean="0">
                <a:latin typeface="Arial Narrow" pitchFamily="34" charset="0"/>
              </a:rPr>
              <a:t> – бабочка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hlinkClick r:id="rId6"/>
              </a:rPr>
              <a:t>http://deti-online.com/images/raskraski/_cat--nasekomye.jpg</a:t>
            </a:r>
            <a:r>
              <a:rPr lang="ru-RU" sz="2000" dirty="0" smtClean="0">
                <a:latin typeface="Arial Narrow" pitchFamily="34" charset="0"/>
              </a:rPr>
              <a:t> -  божья коровка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hlinkClick r:id="rId7"/>
              </a:rPr>
              <a:t>http://deti27.ru/wallpaper/image.php?nc=1&amp;cat=mim&amp;image=Deti27_Ru-51.jpg</a:t>
            </a:r>
            <a:r>
              <a:rPr lang="ru-RU" sz="2000" dirty="0" smtClean="0">
                <a:latin typeface="Arial Narrow" pitchFamily="34" charset="0"/>
              </a:rPr>
              <a:t> – Маша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hlinkClick r:id="rId8"/>
              </a:rPr>
              <a:t>http://babybrain.ru/images/stories/1material/raskraski/Mahaimedved18.JPG</a:t>
            </a: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ru-RU" sz="2000" dirty="0" smtClean="0">
                <a:latin typeface="Arial Narrow" pitchFamily="34" charset="0"/>
              </a:rPr>
              <a:t>- картинка - </a:t>
            </a:r>
            <a:r>
              <a:rPr lang="ru-RU" sz="2000" dirty="0" smtClean="0">
                <a:latin typeface="Arial Narrow" pitchFamily="34" charset="0"/>
              </a:rPr>
              <a:t>раскраска</a:t>
            </a:r>
            <a:endParaRPr lang="en-US" sz="2000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Arial Narrow" pitchFamily="34" charset="0"/>
              </a:rPr>
              <a:t>Озвучивание авторское, обработанное в программе </a:t>
            </a:r>
            <a:r>
              <a:rPr lang="en-US" sz="2000" dirty="0" err="1" smtClean="0">
                <a:latin typeface="Arial Narrow" pitchFamily="34" charset="0"/>
              </a:rPr>
              <a:t>Audasitu</a:t>
            </a:r>
            <a:r>
              <a:rPr lang="en-US" sz="2000" dirty="0" smtClean="0">
                <a:latin typeface="Arial Narrow" pitchFamily="34" charset="0"/>
              </a:rPr>
              <a:t> </a:t>
            </a:r>
            <a:endParaRPr lang="ru-RU" sz="2000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Arial Narrow" pitchFamily="34" charset="0"/>
              </a:rPr>
              <a:t>Т.Ю. </a:t>
            </a:r>
            <a:r>
              <a:rPr lang="ru-RU" sz="2000" dirty="0" err="1" smtClean="0">
                <a:latin typeface="Arial Narrow" pitchFamily="34" charset="0"/>
              </a:rPr>
              <a:t>Целоусова</a:t>
            </a:r>
            <a:r>
              <a:rPr lang="ru-RU" sz="2000" dirty="0" smtClean="0">
                <a:latin typeface="Arial Narrow" pitchFamily="34" charset="0"/>
              </a:rPr>
              <a:t>. Поурочные разработки по курсу окружающий мир, 3 класс , Москва ВАКО 2012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firstslide" highlightClick="1"/>
          </p:cNvPr>
          <p:cNvSpPr/>
          <p:nvPr/>
        </p:nvSpPr>
        <p:spPr>
          <a:xfrm flipH="1">
            <a:off x="7812360" y="6381328"/>
            <a:ext cx="357190" cy="285752"/>
          </a:xfrm>
          <a:prstGeom prst="actionButtonForwardNext">
            <a:avLst/>
          </a:prstGeom>
          <a:solidFill>
            <a:srgbClr val="CEFDFE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IVAN\Desktop\Deti27_Ru-51.jpg"/>
          <p:cNvPicPr>
            <a:picLocks noChangeAspect="1" noChangeArrowheads="1"/>
          </p:cNvPicPr>
          <p:nvPr/>
        </p:nvPicPr>
        <p:blipFill>
          <a:blip r:embed="rId2" cstate="email"/>
          <a:srcRect t="6468" r="3926"/>
          <a:stretch>
            <a:fillRect/>
          </a:stretch>
        </p:blipFill>
        <p:spPr bwMode="auto">
          <a:xfrm>
            <a:off x="899592" y="0"/>
            <a:ext cx="7560840" cy="4140480"/>
          </a:xfrm>
          <a:prstGeom prst="roundRect">
            <a:avLst/>
          </a:prstGeom>
          <a:noFill/>
          <a:ln w="38100">
            <a:solidFill>
              <a:srgbClr val="FFFF00"/>
            </a:solidFill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-756592" y="4005064"/>
            <a:ext cx="10369151" cy="26776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Мой юный друг!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Данная проверочная работа поможет тебе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проверить знания по теме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«Разнообразие животных и их жизнь».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При правильном ответе переходишь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на следующий  слайд.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884368" y="6381328"/>
            <a:ext cx="357190" cy="285752"/>
          </a:xfrm>
          <a:prstGeom prst="actionButtonForwardNext">
            <a:avLst/>
          </a:prstGeom>
          <a:solidFill>
            <a:srgbClr val="CEFDFE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Как называется наука о животных?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hlinkshowjump?jump=nextslide">
              <a:snd r:embed="rId2" name="верно.wav"/>
            </a:hlinkClick>
          </p:cNvPr>
          <p:cNvSpPr txBox="1"/>
          <p:nvPr/>
        </p:nvSpPr>
        <p:spPr>
          <a:xfrm>
            <a:off x="4572000" y="2348880"/>
            <a:ext cx="4320480" cy="8925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Зоология.</a:t>
            </a:r>
          </a:p>
          <a:p>
            <a:pPr algn="ctr"/>
            <a:endParaRPr lang="ru-RU" sz="24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4149080"/>
            <a:ext cx="432048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Астрономия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</a:p>
          <a:p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TextBox 6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764704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Ботаника.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79512" y="764704"/>
            <a:ext cx="4320480" cy="5569893"/>
            <a:chOff x="179513" y="980729"/>
            <a:chExt cx="4320482" cy="5569893"/>
          </a:xfrm>
        </p:grpSpPr>
        <p:pic>
          <p:nvPicPr>
            <p:cNvPr id="1026" name="Picture 2" descr="C:\Users\IVAN\Desktop\0018.jpg"/>
            <p:cNvPicPr>
              <a:picLocks noChangeAspect="1" noChangeArrowheads="1"/>
            </p:cNvPicPr>
            <p:nvPr/>
          </p:nvPicPr>
          <p:blipFill>
            <a:blip r:embed="rId4" cstate="email"/>
            <a:srcRect r="2509" b="14773"/>
            <a:stretch>
              <a:fillRect/>
            </a:stretch>
          </p:blipFill>
          <p:spPr bwMode="auto">
            <a:xfrm>
              <a:off x="251520" y="1052736"/>
              <a:ext cx="4176464" cy="5328592"/>
            </a:xfrm>
            <a:prstGeom prst="rect">
              <a:avLst/>
            </a:prstGeom>
            <a:noFill/>
          </p:spPr>
        </p:pic>
        <p:sp>
          <p:nvSpPr>
            <p:cNvPr id="9" name="Рамка 8"/>
            <p:cNvSpPr/>
            <p:nvPr/>
          </p:nvSpPr>
          <p:spPr>
            <a:xfrm rot="16200000">
              <a:off x="-445193" y="1605435"/>
              <a:ext cx="5569893" cy="4320482"/>
            </a:xfrm>
            <a:prstGeom prst="frame">
              <a:avLst>
                <a:gd name="adj1" fmla="val 3851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Животные – это…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hlinkshowjump?jump=nextslide">
              <a:snd r:embed="rId2" name="верно.wav"/>
            </a:hlinkClick>
          </p:cNvPr>
          <p:cNvSpPr txBox="1"/>
          <p:nvPr/>
        </p:nvSpPr>
        <p:spPr>
          <a:xfrm>
            <a:off x="4572000" y="764704"/>
            <a:ext cx="432048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Птицы, звери, насекомые, рыбы,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ящерицы, змеи, черепахи,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лягушки, черви.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2564904"/>
            <a:ext cx="432048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Птицы, звери, насекомые, рыбы,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ящерицы, змеи, лягушки, растения, грибы, микробы.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4437112"/>
            <a:ext cx="4320480" cy="1261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Человек, птицы, звери, насекомые,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рыбы, растения, грибы, микробы. </a:t>
            </a:r>
          </a:p>
          <a:p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050" name="Picture 2" descr="C:\Users\IVAN\Desktop\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3396" y="764704"/>
            <a:ext cx="4376595" cy="56160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Назови животное, которое относится к рыбам: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83671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Дельфин.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2708920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Бегемот.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hlinkshowjump?jump=nextslide">
              <a:snd r:embed="rId3" name="верно.wav"/>
            </a:hlinkClick>
          </p:cNvPr>
          <p:cNvSpPr txBox="1"/>
          <p:nvPr/>
        </p:nvSpPr>
        <p:spPr>
          <a:xfrm>
            <a:off x="4572000" y="4869160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Карп.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3074" name="Picture 2" descr="C:\Users\IVAN\Desktop\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836712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Какие из указанных животных относятся к растительноядным?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hlinkshowjump?jump=nextslide">
              <a:snd r:embed="rId2" name="верно.wav"/>
            </a:hlinkClick>
          </p:cNvPr>
          <p:cNvSpPr txBox="1"/>
          <p:nvPr/>
        </p:nvSpPr>
        <p:spPr>
          <a:xfrm>
            <a:off x="4572000" y="11967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Коровы, бегемоты, жирафы.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2924944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Волки, лисы, кабаны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Лоси, тюлени, киты.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098" name="Picture 2" descr="C:\Users\IVAN\Desktop\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24744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Какая из цепей  питания указана правильно?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11967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Сосна     дятел     жук - короед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29969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Слизни      капуста      жаба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hlinkshowjump?jump=nextslide">
              <a:snd r:embed="rId3" name="верно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Рожь     мышь     змеи     орлы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5580112" y="1484784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6804248" y="1484784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6084168" y="3140968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7596336" y="3212976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508104" y="4869160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6660232" y="4869160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7740352" y="4869160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IVAN\Desktop\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052736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Что будет, если в цепи питания «рожь – мышь – лисы», люди уничтожат лис?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1196752"/>
            <a:ext cx="432048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Станет больше мышей, уменьшится урожай ржи.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2" name="подумай.wav"/>
            </a:hlinkClick>
          </p:cNvPr>
          <p:cNvSpPr txBox="1"/>
          <p:nvPr/>
        </p:nvSpPr>
        <p:spPr>
          <a:xfrm>
            <a:off x="4572000" y="2924944"/>
            <a:ext cx="432048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Станет больше мышей, увеличится урожай ржи.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hlinkshowjump?jump=nextslide">
              <a:snd r:embed="rId3" name="верно.wav"/>
            </a:hlinkClick>
          </p:cNvPr>
          <p:cNvSpPr txBox="1"/>
          <p:nvPr/>
        </p:nvSpPr>
        <p:spPr>
          <a:xfrm>
            <a:off x="4572000" y="4581128"/>
            <a:ext cx="4320480" cy="22467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Станет больше мышей, уменьшится урожай ржи, что повлечёт за собой уменьшение количества мышей.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6146" name="Picture 2" descr="C:\Users\IVAN\Desktop\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24744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 Narrow" pitchFamily="34" charset="0"/>
              </a:rPr>
              <a:t>Кто рождает живых детёнышей и выкармливает их молоком?</a:t>
            </a:r>
            <a:endParaRPr lang="ru-RU" sz="3200" dirty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Arial Narrow" pitchFamily="34" charset="0"/>
            </a:endParaRPr>
          </a:p>
        </p:txBody>
      </p:sp>
      <p:sp>
        <p:nvSpPr>
          <p:cNvPr id="4" name="TextBox 3">
            <a:hlinkClick r:id="" action="ppaction://hlinkshowjump?jump=nextslide">
              <a:snd r:embed="rId2" name="верно.wav"/>
            </a:hlinkClick>
          </p:cNvPr>
          <p:cNvSpPr txBox="1"/>
          <p:nvPr/>
        </p:nvSpPr>
        <p:spPr>
          <a:xfrm>
            <a:off x="4572000" y="1196752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Звери.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2924944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Птицы.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>
            <a:hlinkClick r:id="" action="ppaction://noaction">
              <a:snd r:embed="rId3" name="подумай.wav"/>
            </a:hlinkClick>
          </p:cNvPr>
          <p:cNvSpPr txBox="1"/>
          <p:nvPr/>
        </p:nvSpPr>
        <p:spPr>
          <a:xfrm>
            <a:off x="4572000" y="4581128"/>
            <a:ext cx="43204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Рыбы.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170" name="Picture 2" descr="C:\Users\IVAN\Desktop\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24744"/>
            <a:ext cx="4321446" cy="55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514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Как называется наука о животных?</vt:lpstr>
      <vt:lpstr>Животные – это…</vt:lpstr>
      <vt:lpstr>Назови животное, которое относится к рыбам:</vt:lpstr>
      <vt:lpstr>Какие из указанных животных относятся к растительноядным?</vt:lpstr>
      <vt:lpstr>Какая из цепей  питания указана правильно?</vt:lpstr>
      <vt:lpstr>Что будет, если в цепи питания «рожь – мышь – лисы», люди уничтожат лис?</vt:lpstr>
      <vt:lpstr>Кто рождает живых детёнышей и выкармливает их молоком?</vt:lpstr>
      <vt:lpstr>Какое слово пропущено: яйцо – личинка - … - бабочка?</vt:lpstr>
      <vt:lpstr>Какое слово пропущено: икринка - … - взрослая рыба?</vt:lpstr>
      <vt:lpstr>Кузнечик – насекомое. Проходит ли он в своём развитии стадию куколки?</vt:lpstr>
      <vt:lpstr>В какое время года охота и рыбная ловля бывают запрещены?</vt:lpstr>
      <vt:lpstr>Какие животные занесены в Красную книгу?</vt:lpstr>
      <vt:lpstr>Некоторые виды животных уже спасены.  Отметь их?</vt:lpstr>
      <vt:lpstr>Каким животным помогут люди, если будут охранять в лесу ели и сосны?</vt:lpstr>
      <vt:lpstr>Слайд 17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olga</cp:lastModifiedBy>
  <cp:revision>52</cp:revision>
  <dcterms:created xsi:type="dcterms:W3CDTF">2014-08-08T12:00:45Z</dcterms:created>
  <dcterms:modified xsi:type="dcterms:W3CDTF">2014-08-13T12:01:50Z</dcterms:modified>
</cp:coreProperties>
</file>