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58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CB633-E416-4D7D-BECC-055FDF2785C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F387-5D4D-4088-91ED-5B9189858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05" y="1484784"/>
            <a:ext cx="8963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Викторина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«Путешествие по Москве»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8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360" y="1124744"/>
            <a:ext cx="85253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каком Московском музее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ранится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Шапка Мономаха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802" y="1124744"/>
            <a:ext cx="80104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 старину назывались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Чистые пруды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906" y="1124744"/>
            <a:ext cx="88062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честь какого русского царя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азван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Александровский сад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279" y="692696"/>
            <a:ext cx="82719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событие в 1851 году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ородило присказку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 чего народ доходит-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амовар в упряжке ходит?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1289" y="1124744"/>
            <a:ext cx="6737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делали в старину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Лобном месте?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2612" y="836712"/>
            <a:ext cx="761484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мост в Москве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азван в память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знаменитом сражении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ачала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88424" y="6165304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://travel.ria.ru/images/22283/39/2228339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8733"/>
            <a:ext cx="7128792" cy="452210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921570"/>
            <a:ext cx="74244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1147 году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Ипатьевская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летопись)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2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egabook.ru/MObjects2/data/albums/town_moscow/sm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82" y="2132857"/>
            <a:ext cx="6554491" cy="44644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8413554" y="6054500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97282" y="404664"/>
            <a:ext cx="76059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строительства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Москве использовался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елый камень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sunhome.ru/contest_foto/216/hram-vasiliya-blazhenn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027938" cy="50156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8316416" y="609329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8307" y="0"/>
            <a:ext cx="80118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память присоединения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Казани к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Московскому государству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7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88424" y="6156951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6672"/>
            <a:ext cx="59971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Соборная площадь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Кремля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http://img-fotki.yandex.ru/get/3009/polsta-polsta-2.d/0_2a341_ae635637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6"/>
          <a:stretch/>
        </p:blipFill>
        <p:spPr bwMode="auto">
          <a:xfrm>
            <a:off x="1475656" y="2423120"/>
            <a:ext cx="6653887" cy="43182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0559" y="1268760"/>
            <a:ext cx="80989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в летописи впервые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поминается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МОСКВА?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0" y="6014018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uxury2.ru/files/images/uspensoborkreml_0.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33" y="1214459"/>
            <a:ext cx="4659982" cy="56754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8388424" y="6165304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52896" y="476672"/>
            <a:ext cx="52442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Успенский собор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ремля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5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58376" y="6119580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79123" y="2204864"/>
            <a:ext cx="31866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Троицкая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http://prorossiu.runwww.prorossiu.ru/str/0020/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270310"/>
            <a:ext cx="4752528" cy="63367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mg-fotki.yandex.ru/get/5607/stepanov-el.16b/0_5d92d_ccc8b395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12" y="2680738"/>
            <a:ext cx="5038725" cy="38862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8424031" y="6109917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4745" y="0"/>
            <a:ext cx="90148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старину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Ивановской площади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подьячие громко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выкрикивали царские указы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8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44408" y="609329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43241"/>
            <a:ext cx="58305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зданием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Теремного Дворца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6" name="Picture 4" descr="http://i43.fastpic.ru/big/2012/0629/b6/378fbc574161b9645539393b31f653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7567"/>
            <a:ext cx="6696744" cy="45997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88424" y="602128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4664"/>
            <a:ext cx="6442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Оружейной палате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http://www.lidenz.ru/wp-content/gallery/armoury/armoury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49" y="1497889"/>
            <a:ext cx="6795154" cy="50963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16416" y="602128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58088" y="380486"/>
            <a:ext cx="5633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«Поганые» пруды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4" name="Picture 4" descr="http://s40.radikal.ru/i090/1103/4f/d77b7801c9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" y="1360723"/>
            <a:ext cx="6984776" cy="52385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88424" y="609329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83839" y="836712"/>
            <a:ext cx="6407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честь Александра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 descr="http://s47.radikal.ru/i117/0902/61/e61281ebb1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27238"/>
            <a:ext cx="5191125" cy="38862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kalitva.ru/uploads/posts/2009-08/1251369832_avel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" b="7347"/>
          <a:stretch/>
        </p:blipFill>
        <p:spPr bwMode="auto">
          <a:xfrm>
            <a:off x="5868145" y="2135087"/>
            <a:ext cx="2707820" cy="36006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93442" y="6051764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5433" y="188640"/>
            <a:ext cx="8565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Открытие железной дороги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Москва-Санкт Петербург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http://russian7.ru/wp-content/uploads/2013/02/7-dat-nede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1975"/>
            <a:ext cx="6840760" cy="43653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19644" y="6150977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3753" y="548680"/>
            <a:ext cx="7836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Оглашали Царские указы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4" name="Picture 2" descr="http://www.tunnel.ru/i/870/12993558462681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2010"/>
            <a:ext cx="6768752" cy="49669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49774" y="6165304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56074"/>
            <a:ext cx="581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Бородинский мост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http://www.apartment.ru/Include_IMG/OldMos/53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7197"/>
            <a:ext cx="7272808" cy="52241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467" y="1268760"/>
            <a:ext cx="79651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Москва в старину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азывалась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«белокаменной»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16416" y="602128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2391" y="548680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63661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На Лобном месте казнили только одного человека – раскольника Никиту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Пустосвята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 Бытует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ошибочное мнение, что Лобное место являлось местом публичной казни в XIV—XIX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веках.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Однако казни на самом Лобном месте производились очень редко, ибо оно почиталось святым. Это было место для оглашения царских указов и других торжественных публичных мероприятий. </a:t>
            </a:r>
          </a:p>
        </p:txBody>
      </p:sp>
    </p:spTree>
    <p:extLst>
      <p:ext uri="{BB962C8B-B14F-4D97-AF65-F5344CB8AC3E}">
        <p14:creationId xmlns:p14="http://schemas.microsoft.com/office/powerpoint/2010/main" val="5453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388424" y="6165304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3246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05" y="1484784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Первый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поезд преодолел расстояние между двумя городами за 21 час 45 минут. Сегодня трудно себе представить, что время в пути между двумя столицами могло занимать более двадцати часов. С тех пор многое изменилось. Скоростные поезда "Сапсан" менее чем за четыре часа доставляют пассажиров из Петербурга в Москву.</a:t>
            </a:r>
          </a:p>
        </p:txBody>
      </p:sp>
    </p:spTree>
    <p:extLst>
      <p:ext uri="{BB962C8B-B14F-4D97-AF65-F5344CB8AC3E}">
        <p14:creationId xmlns:p14="http://schemas.microsoft.com/office/powerpoint/2010/main" val="23834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60648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841" y="1351470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 прошлом этот парк назывался Александровскими садами – во множественном числе. И сегодня еще можно увидеть, что он состоит из нескольких частей. Самым первым был открыл Верхний сад. Он протянулся на 350 метров от Арсенальной башни на углу и до Троицкого моста. Средний сад появился вторым. Его длина – 382 метра, а расположился он между Троицкой и Боровицкой башнями Кремля. В 1823 году открылся для посетителей Нижний, самый маленький сад (132 м). Общая площадь Александровского сада – около 10 гектаров.</a:t>
            </a:r>
          </a:p>
        </p:txBody>
      </p:sp>
    </p:spTree>
    <p:extLst>
      <p:ext uri="{BB962C8B-B14F-4D97-AF65-F5344CB8AC3E}">
        <p14:creationId xmlns:p14="http://schemas.microsoft.com/office/powerpoint/2010/main" val="27045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4040" y="404664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Пруды известны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 XVII века как Поганые болота (в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них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сбрасывались отходы располагавшихся неподалеку мясных лавок и боен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Из пруда вытекала река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Рачка,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протекавшая на юг и впадавшая в реку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Москву.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 начале XVIII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века водоем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был вычищен и с того времени получил название Чистый пруд или Чистые пруды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6457" y="393692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837" y="242088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Оружейная палата – самый старый музей Москвы – открыта для общего доступа с 1806 года.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30879" y="6165304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6457" y="393692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76872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Из окна Тронного зала спускали специальный ящик. В него любой мог положить свою челобитную, чтобы её рассмотрел сам царь.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6457" y="393692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Ивановская площадь в XVII столетии была чрезвычайно оживленным местом, где с утра до позднего вечера постоянно толпился народ. Сюда ежедневно собирались люди, по большей части приезжие, имевшие различные дела в приказах. Стоя у лестниц, они ждали прихода или приезда дьяков и подьячих. Занятия в приказах начинались в 7 часов 30 минут утра, заканчивались в 10 </a:t>
            </a:r>
            <a:r>
              <a:rPr lang="ru-RU" sz="3200" dirty="0" smtClean="0"/>
              <a:t>вечера.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508241" y="6198871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93692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24" y="1556792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Троицкая Башня входит в состав Кремля и является самой высокой его башней. 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ысота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Троицкой башни, вместе со звездой, составляет 80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метров.</a:t>
            </a:r>
            <a:r>
              <a:rPr lang="ru-RU" sz="2800" dirty="0"/>
              <a:t> Интересным фактом является то, что двуглавый орёл на вершине Троицкой Башни был самым старым из всех, размещённых на других кремлёвских башнях. </a:t>
            </a:r>
            <a:r>
              <a:rPr lang="ru-RU" sz="2800" dirty="0" smtClean="0"/>
              <a:t>При его разборе </a:t>
            </a:r>
            <a:r>
              <a:rPr lang="ru-RU" sz="2800" dirty="0"/>
              <a:t>строителям пришлось забираться на самый верх и раскручивать его по болтикам. Уже в 1937 году Троицкую Башню, как и все остальные, украсила пятиконечная рубиновая звезда, красующаяся там и в настоящее время.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93692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133" y="198884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Главным храмом Москвы, а затем и всей Русской земли долгое время был Успенский собор Кремля. В нем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венчались на царство все русские цари от Ивана Грозного до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иколая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II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93692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04863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В </a:t>
            </a:r>
            <a:r>
              <a:rPr lang="ru-RU" sz="3200" dirty="0" smtClean="0"/>
              <a:t> </a:t>
            </a:r>
            <a:r>
              <a:rPr lang="ru-RU" sz="3200" dirty="0"/>
              <a:t>далекие времена </a:t>
            </a:r>
            <a:r>
              <a:rPr lang="ru-RU" sz="3200" dirty="0" smtClean="0"/>
              <a:t>Соборная площадь  называлась Красной. Она находилась </a:t>
            </a:r>
            <a:r>
              <a:rPr lang="ru-RU" sz="3200" dirty="0"/>
              <a:t>в пределах стен Кремля, на нее выходило «красное крыльцо» царских покоев, там же провозглашались </a:t>
            </a:r>
            <a:r>
              <a:rPr lang="ru-RU" sz="3200" dirty="0" smtClean="0"/>
              <a:t>указы.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269" y="1268760"/>
            <a:ext cx="85795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память о каком событие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ыл возведен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Храм Василия Блаженного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93692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76872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Настоящее название этого храма – Покрова Пресвятой Богородицы, т.к. взятие Казани в 1552 году пришлось на православный праздник Покрова.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93692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Стены Белого города, построенные в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XVI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веке архитектором Савельевым, насчитывали 27 башен и в длину составляли 9,5 км.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2129952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Ипа́тьевская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ле́топись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— один из древнейших русских летописных сводов и важнейших документальных источников по истории древней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Руси.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 XVII веке этот список находился в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Ипатьевском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монастыре под Костромой,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откуда летопись и получила название.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92696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9154" y="138733"/>
            <a:ext cx="668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знаешь ли ты, что…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039" y="1268760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С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1788 года это был так называемый «живой мост», когда деревянные настилы располагались непосредственно на поверхности воды. По нему в 1812 покидали Москву вначале русские, а потом и французские войска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Поскольку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мост регулярно смывало наводнениями, к 1865 году было принято решение о строительстве полноценного моста, который, в честь русских воинов, героически сражавшихся под Бородино, был назван Бородинским.</a:t>
            </a:r>
          </a:p>
        </p:txBody>
      </p:sp>
    </p:spTree>
    <p:extLst>
      <p:ext uri="{BB962C8B-B14F-4D97-AF65-F5344CB8AC3E}">
        <p14:creationId xmlns:p14="http://schemas.microsoft.com/office/powerpoint/2010/main" val="39104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6661" y="1484784"/>
            <a:ext cx="4846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ВНИМАНИЕ!</a:t>
            </a:r>
            <a:endParaRPr lang="ru-RU" sz="5400" b="1" cap="all" spc="0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8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460432" y="6190456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5191" y="1124744"/>
            <a:ext cx="58496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амую древнюю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 Москвы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279" y="1124744"/>
            <a:ext cx="68495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собор считался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лавным собором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усского государства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530" y="1124744"/>
            <a:ext cx="82259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самую высокую б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ашню Кремля?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32656" y="1182688"/>
            <a:ext cx="120973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Откуда происходит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ыражение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«кричать на всю Ивановскую»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530" y="1124744"/>
            <a:ext cx="8225933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каким зданием Кремля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вязано выражение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«положить в долгий ящик»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fit4ever.ru/wp-content/uploads/2011/11/VNIMANI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" y="5983542"/>
            <a:ext cx="701097" cy="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-comp.by/Cnop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5983542"/>
            <a:ext cx="651555" cy="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85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57DA1B-3306-462C-B332-4076869B96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TS030005857</Template>
  <TotalTime>230</TotalTime>
  <Words>963</Words>
  <Application>Microsoft Office PowerPoint</Application>
  <PresentationFormat>Экран (4:3)</PresentationFormat>
  <Paragraphs>101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TS030005857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2013-03-19T17:35:25Z</dcterms:created>
  <dcterms:modified xsi:type="dcterms:W3CDTF">2013-03-21T19:28:07Z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TC300058579990</vt:lpwstr>
  </property>
</Properties>
</file>