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58" r:id="rId5"/>
    <p:sldId id="278" r:id="rId6"/>
    <p:sldId id="259" r:id="rId7"/>
    <p:sldId id="268" r:id="rId8"/>
    <p:sldId id="276" r:id="rId9"/>
    <p:sldId id="260" r:id="rId10"/>
    <p:sldId id="269" r:id="rId11"/>
    <p:sldId id="270" r:id="rId12"/>
    <p:sldId id="271" r:id="rId13"/>
    <p:sldId id="261" r:id="rId14"/>
    <p:sldId id="273" r:id="rId15"/>
    <p:sldId id="272" r:id="rId16"/>
    <p:sldId id="263" r:id="rId17"/>
    <p:sldId id="264" r:id="rId18"/>
    <p:sldId id="265" r:id="rId19"/>
    <p:sldId id="274" r:id="rId20"/>
    <p:sldId id="267" r:id="rId21"/>
    <p:sldId id="275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6" autoAdjust="0"/>
    <p:restoredTop sz="94600"/>
  </p:normalViewPr>
  <p:slideViewPr>
    <p:cSldViewPr>
      <p:cViewPr varScale="1">
        <p:scale>
          <a:sx n="98" d="100"/>
          <a:sy n="98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7046E4-49C8-4CCD-AB97-090FA7614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D604E-FA8E-4616-A9FA-284D760FF2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E0EE2-9F23-4874-B07E-F4D7C3617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9BDEF-F206-4FD1-96BC-05DD0C3985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E09EB-870F-4BF3-B10A-3E601FB75E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0B6DA-4FE3-4DC2-A556-DEEDCBAAA2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B6067-2484-4920-99D7-F343262F45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12ECB-B139-45A8-8C64-0884D5565A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04A80-0068-449A-A535-50046A8B4F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6FEEC-C3B2-442D-A7D2-396E23F81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325B7-8D83-46DA-AC35-4A25151C7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049CBC-D88F-4061-B440-C5A4C12395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A8%D0%90" TargetMode="External"/><Relationship Id="rId2" Type="http://schemas.openxmlformats.org/officeDocument/2006/relationships/hyperlink" Target="http://ru.wikipedia.org/wiki/1860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ru.wikipedia.org/wiki/%D0%90%D0%BD%D1%82%D0%BE%D0%BD%D0%B8%D0%BE_%D0%9C%D0%B5%D1%83%D1%87%D1%87%D0%B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5%D0%BB%D0%BB,_%D0%90%D0%BB%D0%B5%D0%BA%D1%81%D0%B0%D0%BD%D0%B4%D0%B5%D1%80_%D0%93%D1%80%D1%8D%D0%BC" TargetMode="External"/><Relationship Id="rId7" Type="http://schemas.openxmlformats.org/officeDocument/2006/relationships/image" Target="../media/image28.jpeg"/><Relationship Id="rId2" Type="http://schemas.openxmlformats.org/officeDocument/2006/relationships/hyperlink" Target="http://ru.wikipedia.org/wiki/1876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ru.wikipedia.org/wiki/%D0%A1%D0%B2%D0%B8%D1%81%D1%82%D0%BE%D0%BA" TargetMode="External"/><Relationship Id="rId4" Type="http://schemas.openxmlformats.org/officeDocument/2006/relationships/hyperlink" Target="http://ru.wikipedia.org/wiki/1878_%D0%B3%D0%BE%D0%B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forexaw.com/TERMs/Industry/Technology/l505_%D0%A2%D0%B5%D0%BB%D0%B5%D0%B3%D1%80%D0%B0%D1%84_Telegraph_%D1%8D%D1%82%D0%BE" TargetMode="External"/><Relationship Id="rId3" Type="http://schemas.openxmlformats.org/officeDocument/2006/relationships/hyperlink" Target="http://5klass.net/fizika-8-klass/Teplovaja-mashina/011-Izobretenie-parovoza.html" TargetMode="External"/><Relationship Id="rId7" Type="http://schemas.openxmlformats.org/officeDocument/2006/relationships/hyperlink" Target="http://yandex.ru/images/search?text=%D0%B8%D0%B7%D0%BE%D0%B1%D1%80%D0%B5%D1%82%D0%B5%D0%BD%D0%B8%D0%B5%20%D1%84%D0%BE%D1%82%D0%BE%D0%B3%D1%80%D0%B0%D1%84%D0%B8%D0%B8%20%D0%BD%D1%8C%D0%B5%D0%BF%D1%81%20%D0%B4%D0%B0%D0%B3%D0%B5%D1%80%20%D1%82%D0%B0%D0%BB%D1%8C%D0%B1%D0%BE%D1%82&amp;stype=image&amp;lr=14&amp;noreask=1&amp;source=wiz&amp;uinfo=sw-1440-sh-900-ww-1" TargetMode="External"/><Relationship Id="rId2" Type="http://schemas.openxmlformats.org/officeDocument/2006/relationships/hyperlink" Target="http://masterok.livejournal.com/723157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4%EE%F2%EE%E3%F0%E0%F4%E8%FF" TargetMode="External"/><Relationship Id="rId5" Type="http://schemas.openxmlformats.org/officeDocument/2006/relationships/hyperlink" Target="http://par.licasoft.com.ua/index.php/informatsionnye-materialy/16-parovozy/parovozy-velikobritanii/107-pervye-parovozy-stefensona.html" TargetMode="External"/><Relationship Id="rId4" Type="http://schemas.openxmlformats.org/officeDocument/2006/relationships/hyperlink" Target="http://yandex.ru/images/search?source=wiz&amp;fp=0&amp;uinfo=sw-1440-sh-900-ww-1419-wh-721-pd-1-wp-16x10_1440x900&amp;text=%D1%80%D0%B8%D1%87%D0%B0%D1%80%D0%B4%20%D1%82%D1%80%D0%B5%D0%B2%D0%B8%D0%BA%20%D0%BF%D0%B0%D1%80%D0%BE%D0%B2%D0%BE%D0%B7&amp;noreask=1&amp;pos=5&amp;lr=14&amp;rpt=simage&amp;img_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237869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Что оставило нам новое время?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Окружающий мир 4 класс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5229200"/>
            <a:ext cx="7776864" cy="1296144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</a:rPr>
              <a:t>Цветкова Ирина Николаевна МОУ СОШ №43 г.Тверь</a:t>
            </a:r>
            <a:endParaRPr lang="ru-RU" sz="20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93096"/>
            <a:ext cx="9036496" cy="2304256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Визуальные и звуковые средства связи отошли на второй план с изобретением электричества. В 1882 году стрелочный телеграф изобрёл русский инженер Павел Шиллинг. Сообщения передавались по буквам. Стоило телеграфисту отправителю поставить стрелку на нужный символ, как у его коллеги на принимающей станции стрелка показывала на ту же букву. Оставался только один минус. Сообщение не могло быть записано автоматически.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01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60648"/>
            <a:ext cx="2834640" cy="3909060"/>
          </a:xfrm>
          <a:prstGeom prst="rect">
            <a:avLst/>
          </a:prstGeom>
        </p:spPr>
      </p:pic>
      <p:pic>
        <p:nvPicPr>
          <p:cNvPr id="5" name="Рисунок 4" descr="img1942443_4-9_Telegraf_SHillinga_18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4752528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789040"/>
            <a:ext cx="8892480" cy="3068960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Яблочков изобрел не только электрическую лампочку, но и ее непосредственную предшественницу - электрическую свечу. Именно с помощью свечей Яблочкова осуществлялось первоначально уличное освещение. Каждая свеча стоила 20 копеек и горела 1,5 часа. Затем ее необходимо было заменить на новую. Впоследствии были придуманы фонари с автоматической заменой свечей. Свеча Яблочкова, конечно, имела значительные неудобства по сравнению с электрической лампой: она была недолговечна и обладала переменным световым потоком. Но все же она стала первым изобретением, позволившим широко применить электрическое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освещениена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улицах и площадях крупных городов, в театрах и магазинах.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04664"/>
            <a:ext cx="2804790" cy="3064769"/>
          </a:xfrm>
          <a:prstGeom prst="rect">
            <a:avLst/>
          </a:prstGeom>
        </p:spPr>
      </p:pic>
      <p:pic>
        <p:nvPicPr>
          <p:cNvPr id="6" name="Рисунок 5" descr="lamp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692696"/>
            <a:ext cx="1872208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581128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1840 по 1870 год десятки изобретателей пытались создать электрическую лампу накаливания. Неудача следовала за неудачей, и на идею уже махнули рукой. И вот в 1872-1873 годах русский инженер и изобретатель Александр Николаевич Лодыгин сделал первую в мире лампу, которая выдержала все испытания. Она горела всего лишь полчаса. Когда из стеклянной колбы начали откачивать воздух, лампочки сделались долговечнее. В 1873 году две лампы Лодыгина загорелись на улицах Петербурга.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548680"/>
            <a:ext cx="2423455" cy="3645647"/>
          </a:xfrm>
          <a:prstGeom prst="rect">
            <a:avLst/>
          </a:prstGeom>
        </p:spPr>
      </p:pic>
      <p:pic>
        <p:nvPicPr>
          <p:cNvPr id="4" name="Рисунок 3" descr="0009-011-Sam-sterzhen-nakhodilsja-v-bezvozdushnom-prostranstve-stekljanno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692696"/>
            <a:ext cx="2118360" cy="3360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47-9_3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4679950" cy="3168352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4653136"/>
            <a:ext cx="8784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Американский изобретатель Томас Эдисон знал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лодыгинских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опытах. Но он решил использовать угольную нить, сделанную из крепкого бамбукового волоска. Для этого он исследовал почти все сорта бамбука, растущие на земном шаре. Шесть тысяч опытов с угольными нитями - вот цена, которую заплатил Эдисон за свой вклад в историю лампочки. Его нить горела сотни часов, не перегорая. Но главное - практичный Эдисон стал выпускать свои лампочки на заводе, то есть открыл им дорогу в мир.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32656"/>
            <a:ext cx="3384376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9715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1860 год"/>
              </a:rPr>
              <a:t>1860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США"/>
              </a:rPr>
              <a:t>США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иммигрант итальянского происхождения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Антонио Меуччи"/>
              </a:rPr>
              <a:t>Антонио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 tooltip="Антонио Меуччи"/>
              </a:rPr>
              <a:t>Меуччи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продемонстрировал устройство, которое могло передавать звуки по проводам, и названное им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Telectrophon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Меуччи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подал заявку на патент своего изобретения в 1871 году.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meucc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548680"/>
            <a:ext cx="3168352" cy="3672408"/>
          </a:xfrm>
          <a:prstGeom prst="rect">
            <a:avLst/>
          </a:prstGeom>
        </p:spPr>
      </p:pic>
      <p:pic>
        <p:nvPicPr>
          <p:cNvPr id="4" name="Рисунок 3" descr="telefono-antigu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548680"/>
            <a:ext cx="4371950" cy="3545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149080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Телефон, запатентованный в США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1876 год"/>
              </a:rPr>
              <a:t>1876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Белл, Александер Грэм"/>
              </a:rPr>
              <a:t>Александром Беллом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назывался «говорящий телеграф». Трубка Белла служила по очереди и для передачи, и для приёма человеческой речи. В телефоне А. Белла не было звонка, позже он был изобретён коллегой А. Белла — Т. Ватсоном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1878 год"/>
              </a:rPr>
              <a:t>1878 год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Вызов абонента производился через трубку при помощи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Свисток"/>
              </a:rPr>
              <a:t>свистка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Дальность действия этой линии не превышала 500 метров. Долгое время именно Александр Белл считался официальным изобретателем телефона и только 11 июня 2002 года Конгресс США в резолюции №269 признал право изобретения телефона за Антонио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Меуччи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-461px-Alexander_Graham_Bell-230x3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260648"/>
            <a:ext cx="2880320" cy="3743586"/>
          </a:xfrm>
          <a:prstGeom prst="rect">
            <a:avLst/>
          </a:prstGeom>
        </p:spPr>
      </p:pic>
      <p:pic>
        <p:nvPicPr>
          <p:cNvPr id="4" name="Рисунок 3" descr="milestone_1919-225x3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260648"/>
            <a:ext cx="3168352" cy="3503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11852752_guglielmo-marconi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411760" y="332656"/>
            <a:ext cx="4104456" cy="3317283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789040"/>
            <a:ext cx="9036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сегодня интерес к установлению истинного автора изобретения радио не угасает. В России считается, что радио изобрел известный российский ученый А.Попов,  на Западе – итальянец Маркони. В энциклопедии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Британика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сказано: «…Александр Степанович Попов, физик и инженер-электрик, считающийся в России изобретателем радио. Очевидно, что он создал первый примитивный радиоприемник – датчик молний (1895), независимо и без знания о современных работах итальянского изобретателя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Гульельмо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Маркони. Подлинность и значение успешных экспериментов Попова не подвергаются сомнению, но обычно признается приоритет Маркони». Установление исторической истины, наверное, теперь не так уж важно. Главное - мир получил уникальнейшее средство коммуникации.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rkoni-popov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4371851" cy="3240360"/>
          </a:xfrm>
        </p:spPr>
      </p:pic>
      <p:pic>
        <p:nvPicPr>
          <p:cNvPr id="6" name="Рисунок 5" descr="pop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76672"/>
            <a:ext cx="3384376" cy="39604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472514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мая 1895г. на заседании Русского физико-химического общества в Петербурге А. С. Попов продемонстрировал действие своего прибора, явившегося, по сути дела, первым в мире радиоприемником. День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мая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 днем рождения радио. Ныне он ежегодно отмечается в нашей стране.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nz_auto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3428963" cy="3312368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3861048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в мире бензиновый двигатель появился в 1883 году, его изобрёл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Готлиб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Даймлер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Но кто первый изобрёл автомобиль? Спустя несколько лет изобретатель Карл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Бенц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первым в мире построил трёхколёсный автомобиль, который был оснащён бензиновым двигателем. Именно Карл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Бенц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выполнил все 4 условия, что бы стать полноправным обладателем звания " создатель первого в мире автомобиля". Вот эти 4 условия: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конструкции автомобиля.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патента.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Постройка образца и испытания его на публике.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производства.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ottlieb-Daimler-and-Carl-Benzx1600x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60648"/>
            <a:ext cx="4320480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653136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Благодаря всем этим условиям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Бенц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официально считается изобретателем автомобиля, однако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Готлиб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Даймлер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первым придумал бензиновый двигатель. Но это не помешало двум изобретателям создать совместную фирму и выпускать автомобили, которые стали называться в честь дочери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Даймлера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Мерседес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rvni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32656"/>
            <a:ext cx="6096000" cy="4032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1700808"/>
            <a:ext cx="7762056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Удивительные технические изобретения были сделаны в 19 веке: пароход и паровоз, фотография и телеграф. К концу 19 века появились электрическое освещение, автомобиль, радио, телефон, метро. Кто же всё это изобрёл?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013176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в мире метрополитен был открыт в Лондоне 10 января 1863 года. Первая линия метро называлась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Педингтон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Федингтон-стрит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имела протяженность 6,5 километров. Для осуществления движения был использован самый совершенный для того времени вид тяги – паровозный, который эксплуатировался до 1890 года. А 18 декабря того же года подземная железная дорога была электрифицирована.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3206a885e86a7019a72b0f0dc7fb1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3888432" cy="4392488"/>
          </a:xfrm>
          <a:prstGeom prst="rect">
            <a:avLst/>
          </a:prstGeom>
        </p:spPr>
      </p:pic>
      <p:pic>
        <p:nvPicPr>
          <p:cNvPr id="6" name="Рисунок 5" descr="56d5b292f35f4173adcbfcc0bd9ab3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60648"/>
            <a:ext cx="4190728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2340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Строительство производила компания </a:t>
            </a:r>
            <a:r>
              <a:rPr lang="ru-RU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Metropolitan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(столичный), от чего и произошло название нового городского транспорта.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373217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Идея сооружения подземной железной городской дороги принадлежит лондонскому адвокату Чарльзу Пирсону.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778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04664"/>
            <a:ext cx="3672408" cy="4104456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417004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masterok.livejournal.com/723157.html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yandex.ru/images/search?source=wiz&amp;fp=0&amp;uinfo=sw-1440-s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1"/>
            <a:ext cx="7992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http://5klass.net/fizika-8-klass/Teplovaja-mashina/011-Izobretenie-parovoza.html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8478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http://yandex.ru/images/search?source=wiz&amp;fp=0&amp;uinfo=sw-1440-sh-900-ww-1419-wh-721-pd-1-wp-16x10_1440x900&amp;text=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ричард%20тревик%20паровоз&amp;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noreask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=1&amp;pos=5&amp;lr=14&amp;rpt=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simage&amp;img</a:t>
            </a:r>
            <a:r>
              <a:rPr lang="en-US" sz="1400" dirty="0" smtClean="0">
                <a:hlinkClick r:id="rId4"/>
              </a:rPr>
              <a:t>_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844825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par.licasoft.com.ua/index.php/informatsionnye-materialy/16-parovozy/parovozy-velikobritanii/107-pervye-parovozy-stefensona.html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348880"/>
            <a:ext cx="7848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http://ru.wikipedia.org/wiki/%D4%EE%F2%EE%E3%F0%E0%F4%E8%FF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636912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http://yandex.ru/images/search?text=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изобретение%20фотографии%20ньепс%20дагер%20тальбот&amp;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stype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image&amp;lr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=14&amp;noreask=1&amp;source=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wiz&amp;uinfo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=sw-1440-sh-900-ww-1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140968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http://forexaw.com/TERMs/Industry/Technology/l505_%D0%A2%D0%B5%D0%BB%D0%B5%D0%B3%D1%80%D0%B0%D1%84_Telegraph_%D1%8D%D1%82%D0%BE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64502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http://yandex.ru/images/search?source=wiz&amp;fp=0&amp;uinfo=sw-1440-sh-900-ww-1419-wh-721-pd-1-wp-16x10_1440x900&amp;text=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изобретатели%20телеграфа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149081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http://yandex.ru/images/search?source=wiz&amp;img_url=http%3A%2F%2Fgraphics8.nytimes.com%2Fimages%2F2007%2F08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465313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http://yandex.ru/images/search?source=wiz&amp;img_url=http%3A%2F%2Fupload.wikimedia.org%2Fwikipedia%2Fcommons%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5085184"/>
            <a:ext cx="76328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https://ru.wikipedia.org/wiki/%D0%E0%E4%E8%EE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5517232"/>
            <a:ext cx="64807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http://www.nkj.ru/archive/articles/4597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5301208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http://istoriz.ru/telefon-istoriya-izobreteniya.html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5733256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http://yandex.ru/images/search?source=wiz&amp;img_url=http%3A%2F%2Fwww.solarnavigator.net%2Finventors%2Finventor_imag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548680"/>
            <a:ext cx="4608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allforchildren.ru/why/when8.php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404664"/>
            <a:ext cx="64624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www.po4emu.ru/drugoe/history/index/raznoe/stat_raznoe/91.htm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o18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32656"/>
            <a:ext cx="2852221" cy="3888432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4422938"/>
            <a:ext cx="87849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Широкое использование паровых машин на судах началось в 1807 году с рейсов пассажирского парохода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Клермонт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построенного американцем Робертом Фултоном. С 1790-х годов Фултон занялся проблемой использования пара для приведения в движение кораблей. В 1809 году Фултон запатентовал конструкцию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Клермонта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и вошел в историю как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Times New Roman" pitchFamily="18" charset="0"/>
                <a:cs typeface="Times New Roman" pitchFamily="18" charset="0"/>
              </a:rPr>
              <a:t>изобретатель парохода.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Газеты писали, что многие лодочники в ужасе закрывали глаза, когда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Times New Roman" pitchFamily="18" charset="0"/>
                <a:cs typeface="Times New Roman" pitchFamily="18" charset="0"/>
              </a:rPr>
              <a:t> «чудовище Фултона»,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изрыгающее огонь и дым, двигалось по Гудзону против ветра и течения. </a:t>
            </a:r>
          </a:p>
          <a:p>
            <a:pPr marL="0" marR="0" lvl="0" indent="127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</p:txBody>
      </p:sp>
      <p:pic>
        <p:nvPicPr>
          <p:cNvPr id="5" name="Рисунок 4" descr="who18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4792780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0786807_first_locomotive_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4752528" cy="4032448"/>
          </a:xfrm>
        </p:spPr>
      </p:pic>
      <p:pic>
        <p:nvPicPr>
          <p:cNvPr id="4" name="Рисунок 3" descr="150px-Trevithick_Richard_Linne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32656"/>
            <a:ext cx="2967363" cy="40324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4725144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изобретатели в эту эпоху пытались построить локомотив, двигающийся по рельсам. Особенно большое значение для создания железнодорожного транспорта имели работы шотландского инженера и механика Ричарда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Тревитика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(1771 — 1833), который первым пришел к идее применения паровых локомотивов на специально устроенных рельсовых путях. В 1803 г.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Тревитик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сконструировал паровоз для рельсового пути, а в феврале 1804 г. провел первое его испытание.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365104"/>
            <a:ext cx="8928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последующие годы многие инженеры пытались создавать паровозы, но самым удачливым из них оказался Георг Стефенсон, который в 1812—1829 гг. не только предложил несколько удачных конструкций паровозов, но и сумел убедить шахтовладельцев построить первую железную дорогу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Дарлингтона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Стоктону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способную выдержать паровоз. Позднее, паровоз Стефенсона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«Ракета»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выиграл специально устроенное соревнование и стал основным локомотивом первой общественной дороги Манчестер—Ливерпуль.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32656"/>
            <a:ext cx="3071738" cy="3850368"/>
          </a:xfrm>
          <a:prstGeom prst="rect">
            <a:avLst/>
          </a:prstGeom>
        </p:spPr>
      </p:pic>
      <p:pic>
        <p:nvPicPr>
          <p:cNvPr id="5" name="Рисунок 4" descr="RAkillingwor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4464496" cy="3833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iew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824413" cy="4327202"/>
          </a:xfrm>
        </p:spPr>
      </p:pic>
      <p:pic>
        <p:nvPicPr>
          <p:cNvPr id="5" name="Рисунок 4" descr="JOSEPH-NIEP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04664"/>
            <a:ext cx="3384376" cy="41044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04" y="4725144"/>
            <a:ext cx="885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Первой в истории фотографией считается снимок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«вид из окна»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полученный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Ньепсом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1826 году с помощью камеры-обскуры на оловянной пластинке, покрытой тонким слоем асфальта. Экспозиция длилась восемь часов при ярком солнечном свете. Достоинством метода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Ньепса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было то, что изображение получалось рельефным , и его легко можно было размножить в любом числе экземпляров.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9040"/>
            <a:ext cx="9144000" cy="3068960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1839 году француз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Луи́-Жак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Манде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Даге́р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опубликовал способ получения изображения на медной пластине, покрытой серебром. После тридцатиминутного экспонирования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Дагер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перенёс пластину в тёмную комнату и какое-то время держал её над парами нагретой ртути. В качестве закрепителя изображения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Дагер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использовал поваренную соль. Снимок получился довольно высокого качества — хорошо проработанные детали как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света́х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так и в тенях, однако, копирование снимка было невозможно. Свой способ получения фотографического изображения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Дагер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назвал 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дагеротипия.</a:t>
            </a:r>
            <a:endParaRPr lang="ru-RU" sz="1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UI-DAG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1" y="188640"/>
            <a:ext cx="3744416" cy="3672408"/>
          </a:xfrm>
        </p:spPr>
      </p:pic>
      <p:pic>
        <p:nvPicPr>
          <p:cNvPr id="6" name="Рисунок 5" descr="1232900696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32656"/>
            <a:ext cx="4032448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941168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 в то же самое время англичанин Уильям Генри Фокс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Тальбот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изобрёл способ получения негативного фотографического изображения, который назвал </a:t>
            </a:r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калотипией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качестве носителя изображения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Тальбот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использовал бумагу, пропитанную хлористым серебром. Эта технология соединяла в себе высокое качество и возможность копирования снимков (позитивы печатались на аналогичной бумаге)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0px-William_Henry_Fox_Talbot,_by_John_Moffat,_18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88640"/>
            <a:ext cx="3457888" cy="4248472"/>
          </a:xfrm>
          <a:prstGeom prst="rect">
            <a:avLst/>
          </a:prstGeom>
        </p:spPr>
      </p:pic>
      <p:pic>
        <p:nvPicPr>
          <p:cNvPr id="7" name="Рисунок 6" descr="7d53686a1d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432048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942416_1-1_Telegrafnyiy_apparat_Mor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76672"/>
            <a:ext cx="2880320" cy="38884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4581128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Американский художник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Самуэль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Морзе ещё в 1836 году придумал телеграфный аппарат нового типа. Он передавал и принимал сигналы побуквенно с помощью азбуки, состоящей из точек и тире. Аппарат работал на приём в автоматическом режиме. Изобретение тяжело пробивалось в жизнь. Но, после признания, прочно вошло в повседневную практику связистов всего мира. Телеграфом на основе азбуки Морзе пользуются до сих пор, наряду с радио, телефоном и космической связью.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1942447_4-13_Morze_so_svoim_apparat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76672"/>
            <a:ext cx="3384376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жевые кирпичи">
  <a:themeElements>
    <a:clrScheme name="Тема Office 1">
      <a:dk1>
        <a:srgbClr val="000000"/>
      </a:dk1>
      <a:lt1>
        <a:srgbClr val="FAF0E6"/>
      </a:lt1>
      <a:dk2>
        <a:srgbClr val="000000"/>
      </a:dk2>
      <a:lt2>
        <a:srgbClr val="8C8C8C"/>
      </a:lt2>
      <a:accent1>
        <a:srgbClr val="E9BD91"/>
      </a:accent1>
      <a:accent2>
        <a:srgbClr val="CE9A63"/>
      </a:accent2>
      <a:accent3>
        <a:srgbClr val="FCF6F0"/>
      </a:accent3>
      <a:accent4>
        <a:srgbClr val="000000"/>
      </a:accent4>
      <a:accent5>
        <a:srgbClr val="F2DBC7"/>
      </a:accent5>
      <a:accent6>
        <a:srgbClr val="BA8B59"/>
      </a:accent6>
      <a:hlink>
        <a:srgbClr val="AD6521"/>
      </a:hlink>
      <a:folHlink>
        <a:srgbClr val="6B4D29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CF6F0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CF6F0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FFFFF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FFFFF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бежевые кирпичи</Template>
  <TotalTime>424</TotalTime>
  <Words>1321</Words>
  <Application>Microsoft Office PowerPoint</Application>
  <PresentationFormat>Экран (4:3)</PresentationFormat>
  <Paragraphs>46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бежевые кирпичи</vt:lpstr>
      <vt:lpstr>Что оставило нам новое время? Окружающий мир 4 класс</vt:lpstr>
      <vt:lpstr>Слайд 2</vt:lpstr>
      <vt:lpstr>Слайд 3</vt:lpstr>
      <vt:lpstr>Слайд 4</vt:lpstr>
      <vt:lpstr>Слайд 5</vt:lpstr>
      <vt:lpstr>Слайд 6</vt:lpstr>
      <vt:lpstr>В 1839 году француз Луи́-Жак Манде́ Даге́р опубликовал способ получения изображения на медной пластине, покрытой серебром. После тридцатиминутного экспонирования Дагер перенёс пластину в тёмную комнату и какое-то время держал её над парами нагретой ртути. В качестве закрепителя изображения Дагер использовал поваренную соль. Снимок получился довольно высокого качества — хорошо проработанные детали как в света́х, так и в тенях, однако, копирование снимка было невозможно. Свой способ получения фотографического изображения Дагер назвал дагеротипия.</vt:lpstr>
      <vt:lpstr>Слайд 8</vt:lpstr>
      <vt:lpstr>Слайд 9</vt:lpstr>
      <vt:lpstr>Визуальные и звуковые средства связи отошли на второй план с изобретением электричества. В 1882 году стрелочный телеграф изобрёл русский инженер Павел Шиллинг. Сообщения передавались по буквам. Стоило телеграфисту отправителю поставить стрелку на нужный символ, как у его коллеги на принимающей станции стрелка показывала на ту же букву. Оставался только один минус. Сообщение не могло быть записано автоматически.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оставило нам новое время?</dc:title>
  <dc:creator>User</dc:creator>
  <cp:lastModifiedBy>User</cp:lastModifiedBy>
  <cp:revision>48</cp:revision>
  <dcterms:created xsi:type="dcterms:W3CDTF">2014-02-08T18:16:35Z</dcterms:created>
  <dcterms:modified xsi:type="dcterms:W3CDTF">2014-08-28T18:42:11Z</dcterms:modified>
</cp:coreProperties>
</file>