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71" r:id="rId4"/>
    <p:sldId id="273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2" r:id="rId15"/>
    <p:sldId id="266" r:id="rId16"/>
    <p:sldId id="267" r:id="rId17"/>
    <p:sldId id="275" r:id="rId18"/>
    <p:sldId id="26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07" autoAdjust="0"/>
  </p:normalViewPr>
  <p:slideViewPr>
    <p:cSldViewPr>
      <p:cViewPr varScale="1">
        <p:scale>
          <a:sx n="67" d="100"/>
          <a:sy n="67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3F882-5003-4B2E-98D0-052ACAB36F07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40461D5-643A-4C19-B699-0A91B84CFFF3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0B4971D8-98C2-477D-BBC1-951A022671E5}" type="parTrans" cxnId="{17DE8DC1-5686-4E40-B2B3-2A3C6E1425C1}">
      <dgm:prSet/>
      <dgm:spPr/>
      <dgm:t>
        <a:bodyPr/>
        <a:lstStyle/>
        <a:p>
          <a:endParaRPr lang="ru-RU"/>
        </a:p>
      </dgm:t>
    </dgm:pt>
    <dgm:pt modelId="{1D4DBD35-1128-4FAC-B889-9CC6FE651590}" type="sibTrans" cxnId="{17DE8DC1-5686-4E40-B2B3-2A3C6E1425C1}">
      <dgm:prSet/>
      <dgm:spPr/>
      <dgm:t>
        <a:bodyPr/>
        <a:lstStyle/>
        <a:p>
          <a:endParaRPr lang="ru-RU"/>
        </a:p>
      </dgm:t>
    </dgm:pt>
    <dgm:pt modelId="{6E63544A-6CC8-41BE-B3B1-50FE81B5AD5D}">
      <dgm:prSet phldrT="[Текст]" custT="1"/>
      <dgm:spPr/>
      <dgm:t>
        <a:bodyPr/>
        <a:lstStyle/>
        <a:p>
          <a:r>
            <a:rPr lang="ru-RU" sz="2400" b="1" kern="1200" dirty="0" smtClean="0">
              <a:solidFill>
                <a:schemeClr val="hlink"/>
              </a:solidFill>
              <a:latin typeface="Monotype Corsiva" pitchFamily="66" charset="0"/>
              <a:ea typeface="+mn-ea"/>
              <a:cs typeface="+mn-cs"/>
            </a:rPr>
            <a:t>Выбор подарка должен быть осознанным</a:t>
          </a:r>
          <a:endParaRPr lang="ru-RU" sz="2400" b="1" kern="1200" dirty="0">
            <a:solidFill>
              <a:schemeClr val="hlink"/>
            </a:solidFill>
            <a:latin typeface="Monotype Corsiva" pitchFamily="66" charset="0"/>
            <a:ea typeface="+mn-ea"/>
            <a:cs typeface="+mn-cs"/>
          </a:endParaRPr>
        </a:p>
      </dgm:t>
    </dgm:pt>
    <dgm:pt modelId="{F00DE660-37D4-432A-9273-99F1F625358D}" type="parTrans" cxnId="{FFB28414-2514-46A3-BC27-080D8D0FCCA2}">
      <dgm:prSet/>
      <dgm:spPr/>
      <dgm:t>
        <a:bodyPr/>
        <a:lstStyle/>
        <a:p>
          <a:endParaRPr lang="ru-RU"/>
        </a:p>
      </dgm:t>
    </dgm:pt>
    <dgm:pt modelId="{3AAF84EB-77CE-40CE-B392-701B07AB8FA1}" type="sibTrans" cxnId="{FFB28414-2514-46A3-BC27-080D8D0FCCA2}">
      <dgm:prSet/>
      <dgm:spPr/>
      <dgm:t>
        <a:bodyPr/>
        <a:lstStyle/>
        <a:p>
          <a:endParaRPr lang="ru-RU"/>
        </a:p>
      </dgm:t>
    </dgm:pt>
    <dgm:pt modelId="{533C98B4-F109-420F-ABE5-2239DD6055A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840BF8B-2EF5-4CD8-B1BF-D810887FA1AD}" type="parTrans" cxnId="{1D387924-6783-42E1-89A6-1BE67F4DB1F9}">
      <dgm:prSet/>
      <dgm:spPr/>
      <dgm:t>
        <a:bodyPr/>
        <a:lstStyle/>
        <a:p>
          <a:endParaRPr lang="ru-RU"/>
        </a:p>
      </dgm:t>
    </dgm:pt>
    <dgm:pt modelId="{077549EB-AA05-46B9-9393-B0CC9114A5C4}" type="sibTrans" cxnId="{1D387924-6783-42E1-89A6-1BE67F4DB1F9}">
      <dgm:prSet/>
      <dgm:spPr/>
      <dgm:t>
        <a:bodyPr/>
        <a:lstStyle/>
        <a:p>
          <a:endParaRPr lang="ru-RU"/>
        </a:p>
      </dgm:t>
    </dgm:pt>
    <dgm:pt modelId="{07C385D5-643D-41C7-B340-A14DFE768BC5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5559423C-9ABA-41E1-9252-A784ADE30CCC}" type="parTrans" cxnId="{DBD182B7-E122-41D6-AF88-A4AD88A60520}">
      <dgm:prSet/>
      <dgm:spPr/>
      <dgm:t>
        <a:bodyPr/>
        <a:lstStyle/>
        <a:p>
          <a:endParaRPr lang="ru-RU"/>
        </a:p>
      </dgm:t>
    </dgm:pt>
    <dgm:pt modelId="{F73ACF20-DE05-42EA-BA4C-8FB403BFEC2C}" type="sibTrans" cxnId="{DBD182B7-E122-41D6-AF88-A4AD88A60520}">
      <dgm:prSet/>
      <dgm:spPr/>
      <dgm:t>
        <a:bodyPr/>
        <a:lstStyle/>
        <a:p>
          <a:endParaRPr lang="ru-RU"/>
        </a:p>
      </dgm:t>
    </dgm:pt>
    <dgm:pt modelId="{6F52B721-A29B-4574-99B5-675A3BF5613B}">
      <dgm:prSet phldrT="[Текст]" custT="1"/>
      <dgm:spPr/>
      <dgm:t>
        <a:bodyPr/>
        <a:lstStyle/>
        <a:p>
          <a:r>
            <a:rPr lang="ru-RU" sz="2400" b="1" kern="1200" dirty="0" smtClean="0">
              <a:solidFill>
                <a:schemeClr val="hlink"/>
              </a:solidFill>
              <a:latin typeface="Monotype Corsiva" pitchFamily="66" charset="0"/>
              <a:ea typeface="+mn-ea"/>
              <a:cs typeface="+mn-cs"/>
            </a:rPr>
            <a:t>Дарить как можно более красиво и вежливо</a:t>
          </a:r>
        </a:p>
      </dgm:t>
    </dgm:pt>
    <dgm:pt modelId="{0C752735-E866-4E12-AFB3-B030317DD0A9}" type="parTrans" cxnId="{22B8D33B-2EFD-45CF-84CC-0514586C2947}">
      <dgm:prSet/>
      <dgm:spPr/>
      <dgm:t>
        <a:bodyPr/>
        <a:lstStyle/>
        <a:p>
          <a:endParaRPr lang="ru-RU"/>
        </a:p>
      </dgm:t>
    </dgm:pt>
    <dgm:pt modelId="{E95CC3A0-82A0-46E7-B197-DA43D030E475}" type="sibTrans" cxnId="{22B8D33B-2EFD-45CF-84CC-0514586C2947}">
      <dgm:prSet/>
      <dgm:spPr/>
      <dgm:t>
        <a:bodyPr/>
        <a:lstStyle/>
        <a:p>
          <a:endParaRPr lang="ru-RU"/>
        </a:p>
      </dgm:t>
    </dgm:pt>
    <dgm:pt modelId="{85FC1421-8FEF-494C-B402-09E86AB576DF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4F0B426-F3AD-4F0A-9FCB-44A99CEC90F6}" type="parTrans" cxnId="{DD2441B8-754E-433E-B0F9-D2A07F6C2DB6}">
      <dgm:prSet/>
      <dgm:spPr/>
      <dgm:t>
        <a:bodyPr/>
        <a:lstStyle/>
        <a:p>
          <a:endParaRPr lang="ru-RU"/>
        </a:p>
      </dgm:t>
    </dgm:pt>
    <dgm:pt modelId="{11B8409B-7A58-4790-AC05-FC579FCDDFF4}" type="sibTrans" cxnId="{DD2441B8-754E-433E-B0F9-D2A07F6C2DB6}">
      <dgm:prSet/>
      <dgm:spPr/>
      <dgm:t>
        <a:bodyPr/>
        <a:lstStyle/>
        <a:p>
          <a:endParaRPr lang="ru-RU"/>
        </a:p>
      </dgm:t>
    </dgm:pt>
    <dgm:pt modelId="{A7C82186-B360-41A2-9036-43B6D885DCED}">
      <dgm:prSet phldrT="[Текст]" custT="1"/>
      <dgm:spPr/>
      <dgm:t>
        <a:bodyPr/>
        <a:lstStyle/>
        <a:p>
          <a:r>
            <a:rPr lang="ru-RU" sz="2400" b="1" kern="1200" dirty="0" smtClean="0">
              <a:solidFill>
                <a:schemeClr val="hlink"/>
              </a:solidFill>
              <a:latin typeface="Monotype Corsiva" pitchFamily="66" charset="0"/>
              <a:ea typeface="+mn-ea"/>
              <a:cs typeface="+mn-cs"/>
            </a:rPr>
            <a:t>Живые подарки (котят, рыбок...) можно дарить только с предварительного согласия всех членов семьи одариваемого</a:t>
          </a:r>
        </a:p>
      </dgm:t>
    </dgm:pt>
    <dgm:pt modelId="{F8E78541-DA8F-410F-B04C-A4496E824EDB}" type="parTrans" cxnId="{88F802F2-72D9-4CEB-AECA-8B3FD4E9656F}">
      <dgm:prSet/>
      <dgm:spPr/>
      <dgm:t>
        <a:bodyPr/>
        <a:lstStyle/>
        <a:p>
          <a:endParaRPr lang="ru-RU"/>
        </a:p>
      </dgm:t>
    </dgm:pt>
    <dgm:pt modelId="{A6F54FFB-F73B-49DC-9377-F79D525344F7}" type="sibTrans" cxnId="{88F802F2-72D9-4CEB-AECA-8B3FD4E9656F}">
      <dgm:prSet/>
      <dgm:spPr/>
      <dgm:t>
        <a:bodyPr/>
        <a:lstStyle/>
        <a:p>
          <a:endParaRPr lang="ru-RU"/>
        </a:p>
      </dgm:t>
    </dgm:pt>
    <dgm:pt modelId="{3DC5B521-199F-4BCD-903B-F5418A2A22C4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309354D5-83A4-4FA7-BA3C-188F6C22712A}" type="parTrans" cxnId="{2CE70873-434B-449E-B9FD-56E9ED618783}">
      <dgm:prSet/>
      <dgm:spPr/>
      <dgm:t>
        <a:bodyPr/>
        <a:lstStyle/>
        <a:p>
          <a:endParaRPr lang="ru-RU"/>
        </a:p>
      </dgm:t>
    </dgm:pt>
    <dgm:pt modelId="{982BCCB1-BBD8-4020-8C51-0D19C2815D2D}" type="sibTrans" cxnId="{2CE70873-434B-449E-B9FD-56E9ED618783}">
      <dgm:prSet/>
      <dgm:spPr/>
      <dgm:t>
        <a:bodyPr/>
        <a:lstStyle/>
        <a:p>
          <a:endParaRPr lang="ru-RU"/>
        </a:p>
      </dgm:t>
    </dgm:pt>
    <dgm:pt modelId="{83E6C6D5-6702-4967-8968-778A176B8756}">
      <dgm:prSet custT="1"/>
      <dgm:spPr/>
      <dgm:t>
        <a:bodyPr/>
        <a:lstStyle/>
        <a:p>
          <a:r>
            <a:rPr lang="ru-RU" sz="2400" b="1" kern="1200" dirty="0" smtClean="0">
              <a:solidFill>
                <a:schemeClr val="hlink"/>
              </a:solidFill>
              <a:latin typeface="Monotype Corsiva" pitchFamily="66" charset="0"/>
              <a:ea typeface="+mn-ea"/>
              <a:cs typeface="+mn-cs"/>
            </a:rPr>
            <a:t>Подарок должен быть красиво оформлен</a:t>
          </a:r>
        </a:p>
      </dgm:t>
    </dgm:pt>
    <dgm:pt modelId="{A711D2EC-784F-43A0-B1E2-D7A0677170A5}" type="parTrans" cxnId="{E7FC2C9E-62CF-47FE-BD6E-4C136F681E9F}">
      <dgm:prSet/>
      <dgm:spPr/>
      <dgm:t>
        <a:bodyPr/>
        <a:lstStyle/>
        <a:p>
          <a:endParaRPr lang="ru-RU"/>
        </a:p>
      </dgm:t>
    </dgm:pt>
    <dgm:pt modelId="{AB6DD851-6308-460B-B016-6EAA041089E6}" type="sibTrans" cxnId="{E7FC2C9E-62CF-47FE-BD6E-4C136F681E9F}">
      <dgm:prSet/>
      <dgm:spPr/>
      <dgm:t>
        <a:bodyPr/>
        <a:lstStyle/>
        <a:p>
          <a:endParaRPr lang="ru-RU"/>
        </a:p>
      </dgm:t>
    </dgm:pt>
    <dgm:pt modelId="{328DCFC8-890F-422F-AE59-31AC5A25BFB5}">
      <dgm:prSet/>
      <dgm:spPr/>
      <dgm:t>
        <a:bodyPr/>
        <a:lstStyle/>
        <a:p>
          <a:endParaRPr lang="ru-RU" sz="1600" kern="1200" dirty="0"/>
        </a:p>
      </dgm:t>
    </dgm:pt>
    <dgm:pt modelId="{DDA327D8-F3E0-488A-8943-AB271E4A1FED}" type="parTrans" cxnId="{F21A0824-8D00-4AC2-B88F-9B7CDB4E8BEC}">
      <dgm:prSet/>
      <dgm:spPr/>
      <dgm:t>
        <a:bodyPr/>
        <a:lstStyle/>
        <a:p>
          <a:endParaRPr lang="ru-RU"/>
        </a:p>
      </dgm:t>
    </dgm:pt>
    <dgm:pt modelId="{1592A332-9D9C-4D84-AAE5-17B3AE81036B}" type="sibTrans" cxnId="{F21A0824-8D00-4AC2-B88F-9B7CDB4E8BEC}">
      <dgm:prSet/>
      <dgm:spPr/>
      <dgm:t>
        <a:bodyPr/>
        <a:lstStyle/>
        <a:p>
          <a:endParaRPr lang="ru-RU"/>
        </a:p>
      </dgm:t>
    </dgm:pt>
    <dgm:pt modelId="{45904124-3C96-453B-A434-3280D67B3492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EB0EF15F-499F-41BE-8D8E-12E4EA6320DC}" type="parTrans" cxnId="{3192988E-7FD0-43B2-9819-9E3BFD16077B}">
      <dgm:prSet/>
      <dgm:spPr/>
      <dgm:t>
        <a:bodyPr/>
        <a:lstStyle/>
        <a:p>
          <a:endParaRPr lang="ru-RU"/>
        </a:p>
      </dgm:t>
    </dgm:pt>
    <dgm:pt modelId="{33229ECB-6C28-4E3C-9AF6-48B2FDE4A293}" type="sibTrans" cxnId="{3192988E-7FD0-43B2-9819-9E3BFD16077B}">
      <dgm:prSet/>
      <dgm:spPr/>
      <dgm:t>
        <a:bodyPr/>
        <a:lstStyle/>
        <a:p>
          <a:endParaRPr lang="ru-RU"/>
        </a:p>
      </dgm:t>
    </dgm:pt>
    <dgm:pt modelId="{6BCA1968-9585-4CB7-85D0-B542DCAA0779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807A06A4-8FD3-4AE4-A043-E4CDB06588E3}" type="parTrans" cxnId="{EE98DF94-5D79-466E-9D5F-3F7837907509}">
      <dgm:prSet/>
      <dgm:spPr/>
      <dgm:t>
        <a:bodyPr/>
        <a:lstStyle/>
        <a:p>
          <a:endParaRPr lang="ru-RU"/>
        </a:p>
      </dgm:t>
    </dgm:pt>
    <dgm:pt modelId="{639277E4-64CD-4A81-B517-774333EC28B0}" type="sibTrans" cxnId="{EE98DF94-5D79-466E-9D5F-3F7837907509}">
      <dgm:prSet/>
      <dgm:spPr/>
      <dgm:t>
        <a:bodyPr/>
        <a:lstStyle/>
        <a:p>
          <a:endParaRPr lang="ru-RU"/>
        </a:p>
      </dgm:t>
    </dgm:pt>
    <dgm:pt modelId="{AE1299C0-CE83-426B-B45C-DA1C6F58B77E}">
      <dgm:prSet custT="1"/>
      <dgm:spPr/>
      <dgm:t>
        <a:bodyPr/>
        <a:lstStyle/>
        <a:p>
          <a:r>
            <a:rPr lang="ru-RU" sz="2400" b="1" kern="1200" dirty="0" smtClean="0">
              <a:solidFill>
                <a:schemeClr val="hlink"/>
              </a:solidFill>
              <a:latin typeface="Monotype Corsiva" pitchFamily="66" charset="0"/>
              <a:ea typeface="+mn-ea"/>
              <a:cs typeface="+mn-cs"/>
            </a:rPr>
            <a:t>Подарок необходимо дарить с поздравительной открыткой</a:t>
          </a:r>
        </a:p>
      </dgm:t>
    </dgm:pt>
    <dgm:pt modelId="{4AA9272F-8A5F-4D31-9AF5-2487D4DCE23C}" type="parTrans" cxnId="{6174E3DD-576A-4DC5-87FC-67118790127F}">
      <dgm:prSet/>
      <dgm:spPr/>
      <dgm:t>
        <a:bodyPr/>
        <a:lstStyle/>
        <a:p>
          <a:endParaRPr lang="ru-RU"/>
        </a:p>
      </dgm:t>
    </dgm:pt>
    <dgm:pt modelId="{1082D12F-D0B3-465D-9CE3-E3032AB393F6}" type="sibTrans" cxnId="{6174E3DD-576A-4DC5-87FC-67118790127F}">
      <dgm:prSet/>
      <dgm:spPr/>
      <dgm:t>
        <a:bodyPr/>
        <a:lstStyle/>
        <a:p>
          <a:endParaRPr lang="ru-RU"/>
        </a:p>
      </dgm:t>
    </dgm:pt>
    <dgm:pt modelId="{5AEA88A7-8977-4A3D-A0DA-9E96F4E40E16}">
      <dgm:prSet custT="1"/>
      <dgm:spPr/>
      <dgm:t>
        <a:bodyPr/>
        <a:lstStyle/>
        <a:p>
          <a:r>
            <a:rPr lang="ru-RU" sz="2400" b="1" kern="1200" dirty="0" smtClean="0">
              <a:solidFill>
                <a:schemeClr val="hlink"/>
              </a:solidFill>
              <a:latin typeface="Monotype Corsiva" pitchFamily="66" charset="0"/>
              <a:ea typeface="+mn-ea"/>
              <a:cs typeface="+mn-cs"/>
            </a:rPr>
            <a:t>Необходимо также заранее продумать небольшую «поздравительную речь»</a:t>
          </a:r>
        </a:p>
      </dgm:t>
    </dgm:pt>
    <dgm:pt modelId="{52EA6CEC-2608-4380-A0D9-3B358C9D307D}" type="parTrans" cxnId="{A9128146-B748-4EC7-B7D0-30A0C1CD2319}">
      <dgm:prSet/>
      <dgm:spPr/>
      <dgm:t>
        <a:bodyPr/>
        <a:lstStyle/>
        <a:p>
          <a:endParaRPr lang="ru-RU"/>
        </a:p>
      </dgm:t>
    </dgm:pt>
    <dgm:pt modelId="{25C541D4-6230-41F4-83B2-DE8B0A909C37}" type="sibTrans" cxnId="{A9128146-B748-4EC7-B7D0-30A0C1CD2319}">
      <dgm:prSet/>
      <dgm:spPr/>
      <dgm:t>
        <a:bodyPr/>
        <a:lstStyle/>
        <a:p>
          <a:endParaRPr lang="ru-RU"/>
        </a:p>
      </dgm:t>
    </dgm:pt>
    <dgm:pt modelId="{6D00AD4F-B71A-42DB-9D11-4DD860B9599D}">
      <dgm:prSet custT="1"/>
      <dgm:spPr/>
      <dgm:t>
        <a:bodyPr/>
        <a:lstStyle/>
        <a:p>
          <a:r>
            <a:rPr lang="ru-RU" sz="2400" b="1" kern="1200" dirty="0" smtClean="0">
              <a:solidFill>
                <a:schemeClr val="hlink"/>
              </a:solidFill>
              <a:latin typeface="Monotype Corsiva" pitchFamily="66" charset="0"/>
              <a:ea typeface="+mn-ea"/>
              <a:cs typeface="+mn-cs"/>
            </a:rPr>
            <a:t>Плохой подарок хуже, чем отсутствие подарка.</a:t>
          </a:r>
          <a:endParaRPr lang="ru-RU" sz="2400" b="1" kern="1200" dirty="0">
            <a:solidFill>
              <a:schemeClr val="hlink"/>
            </a:solidFill>
            <a:latin typeface="Monotype Corsiva" pitchFamily="66" charset="0"/>
            <a:ea typeface="+mn-ea"/>
            <a:cs typeface="+mn-cs"/>
          </a:endParaRPr>
        </a:p>
      </dgm:t>
    </dgm:pt>
    <dgm:pt modelId="{8E9030C2-19E5-4045-BC00-35A1EE9CED52}" type="parTrans" cxnId="{7A1DCACB-4462-4203-9B95-5B5437D574F7}">
      <dgm:prSet/>
      <dgm:spPr/>
      <dgm:t>
        <a:bodyPr/>
        <a:lstStyle/>
        <a:p>
          <a:endParaRPr lang="ru-RU"/>
        </a:p>
      </dgm:t>
    </dgm:pt>
    <dgm:pt modelId="{EFBCE46F-DB77-49E2-AC66-8D68734B2887}" type="sibTrans" cxnId="{7A1DCACB-4462-4203-9B95-5B5437D574F7}">
      <dgm:prSet/>
      <dgm:spPr/>
      <dgm:t>
        <a:bodyPr/>
        <a:lstStyle/>
        <a:p>
          <a:endParaRPr lang="ru-RU"/>
        </a:p>
      </dgm:t>
    </dgm:pt>
    <dgm:pt modelId="{99BCC4E9-1E98-4C1C-A738-0911DB114B9B}" type="pres">
      <dgm:prSet presAssocID="{2CA3F882-5003-4B2E-98D0-052ACAB36F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EB9436-6D34-4F91-83CF-E5D7849637B2}" type="pres">
      <dgm:prSet presAssocID="{240461D5-643A-4C19-B699-0A91B84CFFF3}" presName="composite" presStyleCnt="0"/>
      <dgm:spPr/>
    </dgm:pt>
    <dgm:pt modelId="{DF289C1A-AE7E-49E5-8766-9793D8FC4F5A}" type="pres">
      <dgm:prSet presAssocID="{240461D5-643A-4C19-B699-0A91B84CFFF3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66E2C-C14B-42BE-859C-A4587DCF12CF}" type="pres">
      <dgm:prSet presAssocID="{240461D5-643A-4C19-B699-0A91B84CFFF3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DDA59-D6BA-42EF-B68D-9D1DEDE9ABCA}" type="pres">
      <dgm:prSet presAssocID="{1D4DBD35-1128-4FAC-B889-9CC6FE651590}" presName="sp" presStyleCnt="0"/>
      <dgm:spPr/>
    </dgm:pt>
    <dgm:pt modelId="{02C0093C-C01F-45A0-BC0B-B9A725C8B300}" type="pres">
      <dgm:prSet presAssocID="{533C98B4-F109-420F-ABE5-2239DD6055AD}" presName="composite" presStyleCnt="0"/>
      <dgm:spPr/>
    </dgm:pt>
    <dgm:pt modelId="{66DB8346-0F83-4F54-B79A-CCFB444100DB}" type="pres">
      <dgm:prSet presAssocID="{533C98B4-F109-420F-ABE5-2239DD6055AD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E1198-572B-4B74-9973-7C79B03E6C85}" type="pres">
      <dgm:prSet presAssocID="{533C98B4-F109-420F-ABE5-2239DD6055AD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DB521-45C0-4786-AD9C-00DECE65FDC6}" type="pres">
      <dgm:prSet presAssocID="{077549EB-AA05-46B9-9393-B0CC9114A5C4}" presName="sp" presStyleCnt="0"/>
      <dgm:spPr/>
    </dgm:pt>
    <dgm:pt modelId="{703786F9-EF2B-491B-AA47-BAAEC6BF73D1}" type="pres">
      <dgm:prSet presAssocID="{07C385D5-643D-41C7-B340-A14DFE768BC5}" presName="composite" presStyleCnt="0"/>
      <dgm:spPr/>
    </dgm:pt>
    <dgm:pt modelId="{6B63BE23-521B-4D79-BD50-853DD2803FEC}" type="pres">
      <dgm:prSet presAssocID="{07C385D5-643D-41C7-B340-A14DFE768BC5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185C3-4DD4-4294-BAE4-27262E0E550E}" type="pres">
      <dgm:prSet presAssocID="{07C385D5-643D-41C7-B340-A14DFE768BC5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2CB2A-ED93-45DD-9135-F0B611BDEED5}" type="pres">
      <dgm:prSet presAssocID="{F73ACF20-DE05-42EA-BA4C-8FB403BFEC2C}" presName="sp" presStyleCnt="0"/>
      <dgm:spPr/>
    </dgm:pt>
    <dgm:pt modelId="{55C89EE4-6E31-4D71-BFDF-B1D50B670A81}" type="pres">
      <dgm:prSet presAssocID="{85FC1421-8FEF-494C-B402-09E86AB576DF}" presName="composite" presStyleCnt="0"/>
      <dgm:spPr/>
    </dgm:pt>
    <dgm:pt modelId="{210552CE-74AC-41B1-919B-79FF56AD4575}" type="pres">
      <dgm:prSet presAssocID="{85FC1421-8FEF-494C-B402-09E86AB576DF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BB07B-ED81-44F0-AADC-E8E0E4C38AA8}" type="pres">
      <dgm:prSet presAssocID="{85FC1421-8FEF-494C-B402-09E86AB576DF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2960E-C35B-4047-83FB-521D77AEE037}" type="pres">
      <dgm:prSet presAssocID="{11B8409B-7A58-4790-AC05-FC579FCDDFF4}" presName="sp" presStyleCnt="0"/>
      <dgm:spPr/>
    </dgm:pt>
    <dgm:pt modelId="{F6CFF3C3-41F5-468A-A24E-553EE68FD183}" type="pres">
      <dgm:prSet presAssocID="{3DC5B521-199F-4BCD-903B-F5418A2A22C4}" presName="composite" presStyleCnt="0"/>
      <dgm:spPr/>
    </dgm:pt>
    <dgm:pt modelId="{F903283E-9039-4E4F-8478-BE0D47FB22A7}" type="pres">
      <dgm:prSet presAssocID="{3DC5B521-199F-4BCD-903B-F5418A2A22C4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5CC4F-F459-418A-9C72-D021FAC5DA48}" type="pres">
      <dgm:prSet presAssocID="{3DC5B521-199F-4BCD-903B-F5418A2A22C4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4451C-26D7-4091-A7C8-F2820B6B4E74}" type="pres">
      <dgm:prSet presAssocID="{982BCCB1-BBD8-4020-8C51-0D19C2815D2D}" presName="sp" presStyleCnt="0"/>
      <dgm:spPr/>
    </dgm:pt>
    <dgm:pt modelId="{7BD8DE2B-86B9-4CDF-B574-1EE48855D4BB}" type="pres">
      <dgm:prSet presAssocID="{6BCA1968-9585-4CB7-85D0-B542DCAA0779}" presName="composite" presStyleCnt="0"/>
      <dgm:spPr/>
    </dgm:pt>
    <dgm:pt modelId="{5FAABFB9-7F0A-41A0-BEFA-C5CA83A1D2D3}" type="pres">
      <dgm:prSet presAssocID="{6BCA1968-9585-4CB7-85D0-B542DCAA0779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486D7-7A49-4449-9D73-3423649EE540}" type="pres">
      <dgm:prSet presAssocID="{6BCA1968-9585-4CB7-85D0-B542DCAA0779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4A1FD-89EE-494D-B403-8DB4B84D7696}" type="pres">
      <dgm:prSet presAssocID="{639277E4-64CD-4A81-B517-774333EC28B0}" presName="sp" presStyleCnt="0"/>
      <dgm:spPr/>
    </dgm:pt>
    <dgm:pt modelId="{8F69FC91-7F31-4A09-82D7-A5906238E5AA}" type="pres">
      <dgm:prSet presAssocID="{45904124-3C96-453B-A434-3280D67B3492}" presName="composite" presStyleCnt="0"/>
      <dgm:spPr/>
    </dgm:pt>
    <dgm:pt modelId="{0FABB58C-3C1E-42A7-A67A-DBB2AD46AAD0}" type="pres">
      <dgm:prSet presAssocID="{45904124-3C96-453B-A434-3280D67B3492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A985F-283A-480F-B362-6B552E5C9DCA}" type="pres">
      <dgm:prSet presAssocID="{45904124-3C96-453B-A434-3280D67B3492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D182B7-E122-41D6-AF88-A4AD88A60520}" srcId="{2CA3F882-5003-4B2E-98D0-052ACAB36F07}" destId="{07C385D5-643D-41C7-B340-A14DFE768BC5}" srcOrd="2" destOrd="0" parTransId="{5559423C-9ABA-41E1-9252-A784ADE30CCC}" sibTransId="{F73ACF20-DE05-42EA-BA4C-8FB403BFEC2C}"/>
    <dgm:cxn modelId="{A943AED3-0EFB-4766-99FF-8516516D5053}" type="presOf" srcId="{A7C82186-B360-41A2-9036-43B6D885DCED}" destId="{FACBB07B-ED81-44F0-AADC-E8E0E4C38AA8}" srcOrd="0" destOrd="0" presId="urn:microsoft.com/office/officeart/2005/8/layout/chevron2"/>
    <dgm:cxn modelId="{E7FC2C9E-62CF-47FE-BD6E-4C136F681E9F}" srcId="{533C98B4-F109-420F-ABE5-2239DD6055AD}" destId="{83E6C6D5-6702-4967-8968-778A176B8756}" srcOrd="0" destOrd="0" parTransId="{A711D2EC-784F-43A0-B1E2-D7A0677170A5}" sibTransId="{AB6DD851-6308-460B-B016-6EAA041089E6}"/>
    <dgm:cxn modelId="{6E148247-62A9-4FB8-99B7-2326360D9B80}" type="presOf" srcId="{AE1299C0-CE83-426B-B45C-DA1C6F58B77E}" destId="{66A5CC4F-F459-418A-9C72-D021FAC5DA48}" srcOrd="0" destOrd="0" presId="urn:microsoft.com/office/officeart/2005/8/layout/chevron2"/>
    <dgm:cxn modelId="{B36453E2-3394-435B-BFF2-D49FBC8B997F}" type="presOf" srcId="{6E63544A-6CC8-41BE-B3B1-50FE81B5AD5D}" destId="{EC366E2C-C14B-42BE-859C-A4587DCF12CF}" srcOrd="0" destOrd="0" presId="urn:microsoft.com/office/officeart/2005/8/layout/chevron2"/>
    <dgm:cxn modelId="{FFB28414-2514-46A3-BC27-080D8D0FCCA2}" srcId="{240461D5-643A-4C19-B699-0A91B84CFFF3}" destId="{6E63544A-6CC8-41BE-B3B1-50FE81B5AD5D}" srcOrd="0" destOrd="0" parTransId="{F00DE660-37D4-432A-9273-99F1F625358D}" sibTransId="{3AAF84EB-77CE-40CE-B392-701B07AB8FA1}"/>
    <dgm:cxn modelId="{F21A0824-8D00-4AC2-B88F-9B7CDB4E8BEC}" srcId="{45904124-3C96-453B-A434-3280D67B3492}" destId="{328DCFC8-890F-422F-AE59-31AC5A25BFB5}" srcOrd="0" destOrd="0" parTransId="{DDA327D8-F3E0-488A-8943-AB271E4A1FED}" sibTransId="{1592A332-9D9C-4D84-AAE5-17B3AE81036B}"/>
    <dgm:cxn modelId="{22B8D33B-2EFD-45CF-84CC-0514586C2947}" srcId="{07C385D5-643D-41C7-B340-A14DFE768BC5}" destId="{6F52B721-A29B-4574-99B5-675A3BF5613B}" srcOrd="0" destOrd="0" parTransId="{0C752735-E866-4E12-AFB3-B030317DD0A9}" sibTransId="{E95CC3A0-82A0-46E7-B197-DA43D030E475}"/>
    <dgm:cxn modelId="{A9128146-B748-4EC7-B7D0-30A0C1CD2319}" srcId="{6BCA1968-9585-4CB7-85D0-B542DCAA0779}" destId="{5AEA88A7-8977-4A3D-A0DA-9E96F4E40E16}" srcOrd="0" destOrd="0" parTransId="{52EA6CEC-2608-4380-A0D9-3B358C9D307D}" sibTransId="{25C541D4-6230-41F4-83B2-DE8B0A909C37}"/>
    <dgm:cxn modelId="{CE9CDC6B-8144-45E2-B3BD-D7563041E81A}" type="presOf" srcId="{2CA3F882-5003-4B2E-98D0-052ACAB36F07}" destId="{99BCC4E9-1E98-4C1C-A738-0911DB114B9B}" srcOrd="0" destOrd="0" presId="urn:microsoft.com/office/officeart/2005/8/layout/chevron2"/>
    <dgm:cxn modelId="{C1B211F9-6EC0-4B3A-B7A7-9C1BFF427D2F}" type="presOf" srcId="{07C385D5-643D-41C7-B340-A14DFE768BC5}" destId="{6B63BE23-521B-4D79-BD50-853DD2803FEC}" srcOrd="0" destOrd="0" presId="urn:microsoft.com/office/officeart/2005/8/layout/chevron2"/>
    <dgm:cxn modelId="{19401341-AD8D-4EFF-96A9-66EE7F847921}" type="presOf" srcId="{85FC1421-8FEF-494C-B402-09E86AB576DF}" destId="{210552CE-74AC-41B1-919B-79FF56AD4575}" srcOrd="0" destOrd="0" presId="urn:microsoft.com/office/officeart/2005/8/layout/chevron2"/>
    <dgm:cxn modelId="{DD2441B8-754E-433E-B0F9-D2A07F6C2DB6}" srcId="{2CA3F882-5003-4B2E-98D0-052ACAB36F07}" destId="{85FC1421-8FEF-494C-B402-09E86AB576DF}" srcOrd="3" destOrd="0" parTransId="{D4F0B426-F3AD-4F0A-9FCB-44A99CEC90F6}" sibTransId="{11B8409B-7A58-4790-AC05-FC579FCDDFF4}"/>
    <dgm:cxn modelId="{FE087EA3-B663-460A-A0AA-A86ECF06156B}" type="presOf" srcId="{6BCA1968-9585-4CB7-85D0-B542DCAA0779}" destId="{5FAABFB9-7F0A-41A0-BEFA-C5CA83A1D2D3}" srcOrd="0" destOrd="0" presId="urn:microsoft.com/office/officeart/2005/8/layout/chevron2"/>
    <dgm:cxn modelId="{0BA50AE2-591A-404F-BF2A-31F8C6406B0B}" type="presOf" srcId="{6F52B721-A29B-4574-99B5-675A3BF5613B}" destId="{4E6185C3-4DD4-4294-BAE4-27262E0E550E}" srcOrd="0" destOrd="0" presId="urn:microsoft.com/office/officeart/2005/8/layout/chevron2"/>
    <dgm:cxn modelId="{9454A370-90B9-4656-AB06-9C2459EF9892}" type="presOf" srcId="{6D00AD4F-B71A-42DB-9D11-4DD860B9599D}" destId="{6CAA985F-283A-480F-B362-6B552E5C9DCA}" srcOrd="0" destOrd="1" presId="urn:microsoft.com/office/officeart/2005/8/layout/chevron2"/>
    <dgm:cxn modelId="{1D387924-6783-42E1-89A6-1BE67F4DB1F9}" srcId="{2CA3F882-5003-4B2E-98D0-052ACAB36F07}" destId="{533C98B4-F109-420F-ABE5-2239DD6055AD}" srcOrd="1" destOrd="0" parTransId="{7840BF8B-2EF5-4CD8-B1BF-D810887FA1AD}" sibTransId="{077549EB-AA05-46B9-9393-B0CC9114A5C4}"/>
    <dgm:cxn modelId="{6CC277A8-AED2-4C57-917E-C96BD25E1465}" type="presOf" srcId="{45904124-3C96-453B-A434-3280D67B3492}" destId="{0FABB58C-3C1E-42A7-A67A-DBB2AD46AAD0}" srcOrd="0" destOrd="0" presId="urn:microsoft.com/office/officeart/2005/8/layout/chevron2"/>
    <dgm:cxn modelId="{D54041C3-8F7D-4ACB-ABFE-FE99B3EF81AC}" type="presOf" srcId="{240461D5-643A-4C19-B699-0A91B84CFFF3}" destId="{DF289C1A-AE7E-49E5-8766-9793D8FC4F5A}" srcOrd="0" destOrd="0" presId="urn:microsoft.com/office/officeart/2005/8/layout/chevron2"/>
    <dgm:cxn modelId="{997CDAFC-1DC7-4FA8-AE57-DC3129492C49}" type="presOf" srcId="{533C98B4-F109-420F-ABE5-2239DD6055AD}" destId="{66DB8346-0F83-4F54-B79A-CCFB444100DB}" srcOrd="0" destOrd="0" presId="urn:microsoft.com/office/officeart/2005/8/layout/chevron2"/>
    <dgm:cxn modelId="{6174E3DD-576A-4DC5-87FC-67118790127F}" srcId="{3DC5B521-199F-4BCD-903B-F5418A2A22C4}" destId="{AE1299C0-CE83-426B-B45C-DA1C6F58B77E}" srcOrd="0" destOrd="0" parTransId="{4AA9272F-8A5F-4D31-9AF5-2487D4DCE23C}" sibTransId="{1082D12F-D0B3-465D-9CE3-E3032AB393F6}"/>
    <dgm:cxn modelId="{DDDB12DF-F386-46C7-A8D6-DF50A4F6F2D4}" type="presOf" srcId="{328DCFC8-890F-422F-AE59-31AC5A25BFB5}" destId="{6CAA985F-283A-480F-B362-6B552E5C9DCA}" srcOrd="0" destOrd="0" presId="urn:microsoft.com/office/officeart/2005/8/layout/chevron2"/>
    <dgm:cxn modelId="{D9F567F1-E0C6-436A-AA6D-F1642391717B}" type="presOf" srcId="{3DC5B521-199F-4BCD-903B-F5418A2A22C4}" destId="{F903283E-9039-4E4F-8478-BE0D47FB22A7}" srcOrd="0" destOrd="0" presId="urn:microsoft.com/office/officeart/2005/8/layout/chevron2"/>
    <dgm:cxn modelId="{71E45A91-F29E-4B39-8CDD-7F758E05D39E}" type="presOf" srcId="{83E6C6D5-6702-4967-8968-778A176B8756}" destId="{C32E1198-572B-4B74-9973-7C79B03E6C85}" srcOrd="0" destOrd="0" presId="urn:microsoft.com/office/officeart/2005/8/layout/chevron2"/>
    <dgm:cxn modelId="{17DE8DC1-5686-4E40-B2B3-2A3C6E1425C1}" srcId="{2CA3F882-5003-4B2E-98D0-052ACAB36F07}" destId="{240461D5-643A-4C19-B699-0A91B84CFFF3}" srcOrd="0" destOrd="0" parTransId="{0B4971D8-98C2-477D-BBC1-951A022671E5}" sibTransId="{1D4DBD35-1128-4FAC-B889-9CC6FE651590}"/>
    <dgm:cxn modelId="{EE98DF94-5D79-466E-9D5F-3F7837907509}" srcId="{2CA3F882-5003-4B2E-98D0-052ACAB36F07}" destId="{6BCA1968-9585-4CB7-85D0-B542DCAA0779}" srcOrd="5" destOrd="0" parTransId="{807A06A4-8FD3-4AE4-A043-E4CDB06588E3}" sibTransId="{639277E4-64CD-4A81-B517-774333EC28B0}"/>
    <dgm:cxn modelId="{88F802F2-72D9-4CEB-AECA-8B3FD4E9656F}" srcId="{85FC1421-8FEF-494C-B402-09E86AB576DF}" destId="{A7C82186-B360-41A2-9036-43B6D885DCED}" srcOrd="0" destOrd="0" parTransId="{F8E78541-DA8F-410F-B04C-A4496E824EDB}" sibTransId="{A6F54FFB-F73B-49DC-9377-F79D525344F7}"/>
    <dgm:cxn modelId="{3192988E-7FD0-43B2-9819-9E3BFD16077B}" srcId="{2CA3F882-5003-4B2E-98D0-052ACAB36F07}" destId="{45904124-3C96-453B-A434-3280D67B3492}" srcOrd="6" destOrd="0" parTransId="{EB0EF15F-499F-41BE-8D8E-12E4EA6320DC}" sibTransId="{33229ECB-6C28-4E3C-9AF6-48B2FDE4A293}"/>
    <dgm:cxn modelId="{2CE70873-434B-449E-B9FD-56E9ED618783}" srcId="{2CA3F882-5003-4B2E-98D0-052ACAB36F07}" destId="{3DC5B521-199F-4BCD-903B-F5418A2A22C4}" srcOrd="4" destOrd="0" parTransId="{309354D5-83A4-4FA7-BA3C-188F6C22712A}" sibTransId="{982BCCB1-BBD8-4020-8C51-0D19C2815D2D}"/>
    <dgm:cxn modelId="{B2EB04DA-88A4-4A79-AD55-904854B202DA}" type="presOf" srcId="{5AEA88A7-8977-4A3D-A0DA-9E96F4E40E16}" destId="{676486D7-7A49-4449-9D73-3423649EE540}" srcOrd="0" destOrd="0" presId="urn:microsoft.com/office/officeart/2005/8/layout/chevron2"/>
    <dgm:cxn modelId="{7A1DCACB-4462-4203-9B95-5B5437D574F7}" srcId="{45904124-3C96-453B-A434-3280D67B3492}" destId="{6D00AD4F-B71A-42DB-9D11-4DD860B9599D}" srcOrd="1" destOrd="0" parTransId="{8E9030C2-19E5-4045-BC00-35A1EE9CED52}" sibTransId="{EFBCE46F-DB77-49E2-AC66-8D68734B2887}"/>
    <dgm:cxn modelId="{9CBFC00A-EA2F-445C-94E3-9928DF1416AF}" type="presParOf" srcId="{99BCC4E9-1E98-4C1C-A738-0911DB114B9B}" destId="{F9EB9436-6D34-4F91-83CF-E5D7849637B2}" srcOrd="0" destOrd="0" presId="urn:microsoft.com/office/officeart/2005/8/layout/chevron2"/>
    <dgm:cxn modelId="{FC78ED39-0CE7-433D-8C85-CD154BA006FC}" type="presParOf" srcId="{F9EB9436-6D34-4F91-83CF-E5D7849637B2}" destId="{DF289C1A-AE7E-49E5-8766-9793D8FC4F5A}" srcOrd="0" destOrd="0" presId="urn:microsoft.com/office/officeart/2005/8/layout/chevron2"/>
    <dgm:cxn modelId="{544D4F9F-38E0-4C1D-BB0D-F9614345ED8E}" type="presParOf" srcId="{F9EB9436-6D34-4F91-83CF-E5D7849637B2}" destId="{EC366E2C-C14B-42BE-859C-A4587DCF12CF}" srcOrd="1" destOrd="0" presId="urn:microsoft.com/office/officeart/2005/8/layout/chevron2"/>
    <dgm:cxn modelId="{B619B70C-26B5-4BF6-B00A-F472425D448C}" type="presParOf" srcId="{99BCC4E9-1E98-4C1C-A738-0911DB114B9B}" destId="{CD6DDA59-D6BA-42EF-B68D-9D1DEDE9ABCA}" srcOrd="1" destOrd="0" presId="urn:microsoft.com/office/officeart/2005/8/layout/chevron2"/>
    <dgm:cxn modelId="{E718C2F7-C8A2-4571-9568-5E33057C7CA9}" type="presParOf" srcId="{99BCC4E9-1E98-4C1C-A738-0911DB114B9B}" destId="{02C0093C-C01F-45A0-BC0B-B9A725C8B300}" srcOrd="2" destOrd="0" presId="urn:microsoft.com/office/officeart/2005/8/layout/chevron2"/>
    <dgm:cxn modelId="{30FB819A-B95B-450B-B0B7-FC588D4C3E76}" type="presParOf" srcId="{02C0093C-C01F-45A0-BC0B-B9A725C8B300}" destId="{66DB8346-0F83-4F54-B79A-CCFB444100DB}" srcOrd="0" destOrd="0" presId="urn:microsoft.com/office/officeart/2005/8/layout/chevron2"/>
    <dgm:cxn modelId="{163D7C55-B36E-4B45-BDEE-6F5C8BD79B63}" type="presParOf" srcId="{02C0093C-C01F-45A0-BC0B-B9A725C8B300}" destId="{C32E1198-572B-4B74-9973-7C79B03E6C85}" srcOrd="1" destOrd="0" presId="urn:microsoft.com/office/officeart/2005/8/layout/chevron2"/>
    <dgm:cxn modelId="{60952AF0-1EFA-41E8-AAB8-55737B32A61D}" type="presParOf" srcId="{99BCC4E9-1E98-4C1C-A738-0911DB114B9B}" destId="{9E7DB521-45C0-4786-AD9C-00DECE65FDC6}" srcOrd="3" destOrd="0" presId="urn:microsoft.com/office/officeart/2005/8/layout/chevron2"/>
    <dgm:cxn modelId="{7698C1BB-F489-4F6D-94F7-9097AA6027A1}" type="presParOf" srcId="{99BCC4E9-1E98-4C1C-A738-0911DB114B9B}" destId="{703786F9-EF2B-491B-AA47-BAAEC6BF73D1}" srcOrd="4" destOrd="0" presId="urn:microsoft.com/office/officeart/2005/8/layout/chevron2"/>
    <dgm:cxn modelId="{DB71DBC2-AD2F-46B1-881D-09C38A70333E}" type="presParOf" srcId="{703786F9-EF2B-491B-AA47-BAAEC6BF73D1}" destId="{6B63BE23-521B-4D79-BD50-853DD2803FEC}" srcOrd="0" destOrd="0" presId="urn:microsoft.com/office/officeart/2005/8/layout/chevron2"/>
    <dgm:cxn modelId="{9D33ADE6-A509-4ED6-95F4-B58F1A9FCCEB}" type="presParOf" srcId="{703786F9-EF2B-491B-AA47-BAAEC6BF73D1}" destId="{4E6185C3-4DD4-4294-BAE4-27262E0E550E}" srcOrd="1" destOrd="0" presId="urn:microsoft.com/office/officeart/2005/8/layout/chevron2"/>
    <dgm:cxn modelId="{D14690EF-C3A4-45D6-93F3-D6C5F6A5485F}" type="presParOf" srcId="{99BCC4E9-1E98-4C1C-A738-0911DB114B9B}" destId="{2872CB2A-ED93-45DD-9135-F0B611BDEED5}" srcOrd="5" destOrd="0" presId="urn:microsoft.com/office/officeart/2005/8/layout/chevron2"/>
    <dgm:cxn modelId="{0393A664-BBD1-470F-A195-14C7F0FF4C61}" type="presParOf" srcId="{99BCC4E9-1E98-4C1C-A738-0911DB114B9B}" destId="{55C89EE4-6E31-4D71-BFDF-B1D50B670A81}" srcOrd="6" destOrd="0" presId="urn:microsoft.com/office/officeart/2005/8/layout/chevron2"/>
    <dgm:cxn modelId="{79452CB3-2F3E-47DD-9CAD-C0A0F46657F1}" type="presParOf" srcId="{55C89EE4-6E31-4D71-BFDF-B1D50B670A81}" destId="{210552CE-74AC-41B1-919B-79FF56AD4575}" srcOrd="0" destOrd="0" presId="urn:microsoft.com/office/officeart/2005/8/layout/chevron2"/>
    <dgm:cxn modelId="{99E7873E-E16B-4ECF-8A99-D6549E858B0D}" type="presParOf" srcId="{55C89EE4-6E31-4D71-BFDF-B1D50B670A81}" destId="{FACBB07B-ED81-44F0-AADC-E8E0E4C38AA8}" srcOrd="1" destOrd="0" presId="urn:microsoft.com/office/officeart/2005/8/layout/chevron2"/>
    <dgm:cxn modelId="{4DC552C4-7033-4B8B-9E1F-D38FB89B2029}" type="presParOf" srcId="{99BCC4E9-1E98-4C1C-A738-0911DB114B9B}" destId="{07D2960E-C35B-4047-83FB-521D77AEE037}" srcOrd="7" destOrd="0" presId="urn:microsoft.com/office/officeart/2005/8/layout/chevron2"/>
    <dgm:cxn modelId="{DB1DE4D6-8AC5-4F78-9CC9-91688C3A5983}" type="presParOf" srcId="{99BCC4E9-1E98-4C1C-A738-0911DB114B9B}" destId="{F6CFF3C3-41F5-468A-A24E-553EE68FD183}" srcOrd="8" destOrd="0" presId="urn:microsoft.com/office/officeart/2005/8/layout/chevron2"/>
    <dgm:cxn modelId="{FF733A03-B5F3-4506-A519-AF53BE4B5D7D}" type="presParOf" srcId="{F6CFF3C3-41F5-468A-A24E-553EE68FD183}" destId="{F903283E-9039-4E4F-8478-BE0D47FB22A7}" srcOrd="0" destOrd="0" presId="urn:microsoft.com/office/officeart/2005/8/layout/chevron2"/>
    <dgm:cxn modelId="{DF276450-7249-46AF-BB23-48786B000AED}" type="presParOf" srcId="{F6CFF3C3-41F5-468A-A24E-553EE68FD183}" destId="{66A5CC4F-F459-418A-9C72-D021FAC5DA48}" srcOrd="1" destOrd="0" presId="urn:microsoft.com/office/officeart/2005/8/layout/chevron2"/>
    <dgm:cxn modelId="{CC06E30E-2B8C-425E-9DF3-1A89E2D27C1A}" type="presParOf" srcId="{99BCC4E9-1E98-4C1C-A738-0911DB114B9B}" destId="{E904451C-26D7-4091-A7C8-F2820B6B4E74}" srcOrd="9" destOrd="0" presId="urn:microsoft.com/office/officeart/2005/8/layout/chevron2"/>
    <dgm:cxn modelId="{F773AFE1-6F57-436B-8525-997C408A6FDF}" type="presParOf" srcId="{99BCC4E9-1E98-4C1C-A738-0911DB114B9B}" destId="{7BD8DE2B-86B9-4CDF-B574-1EE48855D4BB}" srcOrd="10" destOrd="0" presId="urn:microsoft.com/office/officeart/2005/8/layout/chevron2"/>
    <dgm:cxn modelId="{BF1E9431-6194-4A71-AD82-C6903D594D91}" type="presParOf" srcId="{7BD8DE2B-86B9-4CDF-B574-1EE48855D4BB}" destId="{5FAABFB9-7F0A-41A0-BEFA-C5CA83A1D2D3}" srcOrd="0" destOrd="0" presId="urn:microsoft.com/office/officeart/2005/8/layout/chevron2"/>
    <dgm:cxn modelId="{D07765D2-0C73-4167-8840-17FF32942F17}" type="presParOf" srcId="{7BD8DE2B-86B9-4CDF-B574-1EE48855D4BB}" destId="{676486D7-7A49-4449-9D73-3423649EE540}" srcOrd="1" destOrd="0" presId="urn:microsoft.com/office/officeart/2005/8/layout/chevron2"/>
    <dgm:cxn modelId="{7D4B1DB5-4C7D-4861-BFE1-A794EA8DE098}" type="presParOf" srcId="{99BCC4E9-1E98-4C1C-A738-0911DB114B9B}" destId="{0A24A1FD-89EE-494D-B403-8DB4B84D7696}" srcOrd="11" destOrd="0" presId="urn:microsoft.com/office/officeart/2005/8/layout/chevron2"/>
    <dgm:cxn modelId="{056738A3-158F-4E7C-991F-3A9F34EB9ED1}" type="presParOf" srcId="{99BCC4E9-1E98-4C1C-A738-0911DB114B9B}" destId="{8F69FC91-7F31-4A09-82D7-A5906238E5AA}" srcOrd="12" destOrd="0" presId="urn:microsoft.com/office/officeart/2005/8/layout/chevron2"/>
    <dgm:cxn modelId="{7360E99F-2FFB-4069-900A-DB0DC4DB3BA5}" type="presParOf" srcId="{8F69FC91-7F31-4A09-82D7-A5906238E5AA}" destId="{0FABB58C-3C1E-42A7-A67A-DBB2AD46AAD0}" srcOrd="0" destOrd="0" presId="urn:microsoft.com/office/officeart/2005/8/layout/chevron2"/>
    <dgm:cxn modelId="{EB170900-EE23-48D4-A44F-A0486866E140}" type="presParOf" srcId="{8F69FC91-7F31-4A09-82D7-A5906238E5AA}" destId="{6CAA985F-283A-480F-B362-6B552E5C9D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289C1A-AE7E-49E5-8766-9793D8FC4F5A}">
      <dsp:nvSpPr>
        <dsp:cNvPr id="0" name=""/>
        <dsp:cNvSpPr/>
      </dsp:nvSpPr>
      <dsp:spPr>
        <a:xfrm rot="5400000">
          <a:off x="-126926" y="130425"/>
          <a:ext cx="846173" cy="59232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</a:t>
          </a:r>
          <a:endParaRPr lang="ru-RU" sz="1600" kern="1200" dirty="0"/>
        </a:p>
      </dsp:txBody>
      <dsp:txXfrm rot="5400000">
        <a:off x="-126926" y="130425"/>
        <a:ext cx="846173" cy="592321"/>
      </dsp:txXfrm>
    </dsp:sp>
    <dsp:sp modelId="{EC366E2C-C14B-42BE-859C-A4587DCF12CF}">
      <dsp:nvSpPr>
        <dsp:cNvPr id="0" name=""/>
        <dsp:cNvSpPr/>
      </dsp:nvSpPr>
      <dsp:spPr>
        <a:xfrm rot="5400000">
          <a:off x="4200277" y="-3604456"/>
          <a:ext cx="550012" cy="7765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hlink"/>
              </a:solidFill>
              <a:latin typeface="Monotype Corsiva" pitchFamily="66" charset="0"/>
              <a:ea typeface="+mn-ea"/>
              <a:cs typeface="+mn-cs"/>
            </a:rPr>
            <a:t>Выбор подарка должен быть осознанным</a:t>
          </a:r>
          <a:endParaRPr lang="ru-RU" sz="2400" b="1" kern="1200" dirty="0">
            <a:solidFill>
              <a:schemeClr val="hlink"/>
            </a:solidFill>
            <a:latin typeface="Monotype Corsiva" pitchFamily="66" charset="0"/>
            <a:ea typeface="+mn-ea"/>
            <a:cs typeface="+mn-cs"/>
          </a:endParaRPr>
        </a:p>
      </dsp:txBody>
      <dsp:txXfrm rot="5400000">
        <a:off x="4200277" y="-3604456"/>
        <a:ext cx="550012" cy="7765924"/>
      </dsp:txXfrm>
    </dsp:sp>
    <dsp:sp modelId="{66DB8346-0F83-4F54-B79A-CCFB444100DB}">
      <dsp:nvSpPr>
        <dsp:cNvPr id="0" name=""/>
        <dsp:cNvSpPr/>
      </dsp:nvSpPr>
      <dsp:spPr>
        <a:xfrm rot="5400000">
          <a:off x="-126926" y="893111"/>
          <a:ext cx="846173" cy="592321"/>
        </a:xfrm>
        <a:prstGeom prst="chevron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</a:t>
          </a:r>
          <a:endParaRPr lang="ru-RU" sz="1600" kern="1200" dirty="0"/>
        </a:p>
      </dsp:txBody>
      <dsp:txXfrm rot="5400000">
        <a:off x="-126926" y="893111"/>
        <a:ext cx="846173" cy="592321"/>
      </dsp:txXfrm>
    </dsp:sp>
    <dsp:sp modelId="{C32E1198-572B-4B74-9973-7C79B03E6C85}">
      <dsp:nvSpPr>
        <dsp:cNvPr id="0" name=""/>
        <dsp:cNvSpPr/>
      </dsp:nvSpPr>
      <dsp:spPr>
        <a:xfrm rot="5400000">
          <a:off x="4200277" y="-2841770"/>
          <a:ext cx="550012" cy="7765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hlink"/>
              </a:solidFill>
              <a:latin typeface="Monotype Corsiva" pitchFamily="66" charset="0"/>
              <a:ea typeface="+mn-ea"/>
              <a:cs typeface="+mn-cs"/>
            </a:rPr>
            <a:t>Подарок должен быть красиво оформлен</a:t>
          </a:r>
        </a:p>
      </dsp:txBody>
      <dsp:txXfrm rot="5400000">
        <a:off x="4200277" y="-2841770"/>
        <a:ext cx="550012" cy="7765924"/>
      </dsp:txXfrm>
    </dsp:sp>
    <dsp:sp modelId="{6B63BE23-521B-4D79-BD50-853DD2803FEC}">
      <dsp:nvSpPr>
        <dsp:cNvPr id="0" name=""/>
        <dsp:cNvSpPr/>
      </dsp:nvSpPr>
      <dsp:spPr>
        <a:xfrm rot="5400000">
          <a:off x="-126926" y="1655797"/>
          <a:ext cx="846173" cy="592321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</a:t>
          </a:r>
          <a:endParaRPr lang="ru-RU" sz="1600" kern="1200" dirty="0"/>
        </a:p>
      </dsp:txBody>
      <dsp:txXfrm rot="5400000">
        <a:off x="-126926" y="1655797"/>
        <a:ext cx="846173" cy="592321"/>
      </dsp:txXfrm>
    </dsp:sp>
    <dsp:sp modelId="{4E6185C3-4DD4-4294-BAE4-27262E0E550E}">
      <dsp:nvSpPr>
        <dsp:cNvPr id="0" name=""/>
        <dsp:cNvSpPr/>
      </dsp:nvSpPr>
      <dsp:spPr>
        <a:xfrm rot="5400000">
          <a:off x="4200277" y="-2079084"/>
          <a:ext cx="550012" cy="7765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hlink"/>
              </a:solidFill>
              <a:latin typeface="Monotype Corsiva" pitchFamily="66" charset="0"/>
              <a:ea typeface="+mn-ea"/>
              <a:cs typeface="+mn-cs"/>
            </a:rPr>
            <a:t>Дарить как можно более красиво и вежливо</a:t>
          </a:r>
        </a:p>
      </dsp:txBody>
      <dsp:txXfrm rot="5400000">
        <a:off x="4200277" y="-2079084"/>
        <a:ext cx="550012" cy="7765924"/>
      </dsp:txXfrm>
    </dsp:sp>
    <dsp:sp modelId="{210552CE-74AC-41B1-919B-79FF56AD4575}">
      <dsp:nvSpPr>
        <dsp:cNvPr id="0" name=""/>
        <dsp:cNvSpPr/>
      </dsp:nvSpPr>
      <dsp:spPr>
        <a:xfrm rot="5400000">
          <a:off x="-126926" y="2418483"/>
          <a:ext cx="846173" cy="592321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</a:t>
          </a:r>
          <a:endParaRPr lang="ru-RU" sz="1600" kern="1200" dirty="0"/>
        </a:p>
      </dsp:txBody>
      <dsp:txXfrm rot="5400000">
        <a:off x="-126926" y="2418483"/>
        <a:ext cx="846173" cy="592321"/>
      </dsp:txXfrm>
    </dsp:sp>
    <dsp:sp modelId="{FACBB07B-ED81-44F0-AADC-E8E0E4C38AA8}">
      <dsp:nvSpPr>
        <dsp:cNvPr id="0" name=""/>
        <dsp:cNvSpPr/>
      </dsp:nvSpPr>
      <dsp:spPr>
        <a:xfrm rot="5400000">
          <a:off x="4200277" y="-1316398"/>
          <a:ext cx="550012" cy="7765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hlink"/>
              </a:solidFill>
              <a:latin typeface="Monotype Corsiva" pitchFamily="66" charset="0"/>
              <a:ea typeface="+mn-ea"/>
              <a:cs typeface="+mn-cs"/>
            </a:rPr>
            <a:t>Живые подарки (котят, рыбок...) можно дарить только с предварительного согласия всех членов семьи одариваемого</a:t>
          </a:r>
        </a:p>
      </dsp:txBody>
      <dsp:txXfrm rot="5400000">
        <a:off x="4200277" y="-1316398"/>
        <a:ext cx="550012" cy="7765924"/>
      </dsp:txXfrm>
    </dsp:sp>
    <dsp:sp modelId="{F903283E-9039-4E4F-8478-BE0D47FB22A7}">
      <dsp:nvSpPr>
        <dsp:cNvPr id="0" name=""/>
        <dsp:cNvSpPr/>
      </dsp:nvSpPr>
      <dsp:spPr>
        <a:xfrm rot="5400000">
          <a:off x="-126926" y="3181169"/>
          <a:ext cx="846173" cy="592321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</a:t>
          </a:r>
          <a:endParaRPr lang="ru-RU" sz="1600" kern="1200" dirty="0"/>
        </a:p>
      </dsp:txBody>
      <dsp:txXfrm rot="5400000">
        <a:off x="-126926" y="3181169"/>
        <a:ext cx="846173" cy="592321"/>
      </dsp:txXfrm>
    </dsp:sp>
    <dsp:sp modelId="{66A5CC4F-F459-418A-9C72-D021FAC5DA48}">
      <dsp:nvSpPr>
        <dsp:cNvPr id="0" name=""/>
        <dsp:cNvSpPr/>
      </dsp:nvSpPr>
      <dsp:spPr>
        <a:xfrm rot="5400000">
          <a:off x="4200277" y="-553712"/>
          <a:ext cx="550012" cy="7765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hlink"/>
              </a:solidFill>
              <a:latin typeface="Monotype Corsiva" pitchFamily="66" charset="0"/>
              <a:ea typeface="+mn-ea"/>
              <a:cs typeface="+mn-cs"/>
            </a:rPr>
            <a:t>Подарок необходимо дарить с поздравительной открыткой</a:t>
          </a:r>
        </a:p>
      </dsp:txBody>
      <dsp:txXfrm rot="5400000">
        <a:off x="4200277" y="-553712"/>
        <a:ext cx="550012" cy="7765924"/>
      </dsp:txXfrm>
    </dsp:sp>
    <dsp:sp modelId="{5FAABFB9-7F0A-41A0-BEFA-C5CA83A1D2D3}">
      <dsp:nvSpPr>
        <dsp:cNvPr id="0" name=""/>
        <dsp:cNvSpPr/>
      </dsp:nvSpPr>
      <dsp:spPr>
        <a:xfrm rot="5400000">
          <a:off x="-126926" y="3943855"/>
          <a:ext cx="846173" cy="592321"/>
        </a:xfrm>
        <a:prstGeom prst="chevron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6</a:t>
          </a:r>
          <a:endParaRPr lang="ru-RU" sz="1600" kern="1200" dirty="0"/>
        </a:p>
      </dsp:txBody>
      <dsp:txXfrm rot="5400000">
        <a:off x="-126926" y="3943855"/>
        <a:ext cx="846173" cy="592321"/>
      </dsp:txXfrm>
    </dsp:sp>
    <dsp:sp modelId="{676486D7-7A49-4449-9D73-3423649EE540}">
      <dsp:nvSpPr>
        <dsp:cNvPr id="0" name=""/>
        <dsp:cNvSpPr/>
      </dsp:nvSpPr>
      <dsp:spPr>
        <a:xfrm rot="5400000">
          <a:off x="4200277" y="208973"/>
          <a:ext cx="550012" cy="7765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hlink"/>
              </a:solidFill>
              <a:latin typeface="Monotype Corsiva" pitchFamily="66" charset="0"/>
              <a:ea typeface="+mn-ea"/>
              <a:cs typeface="+mn-cs"/>
            </a:rPr>
            <a:t>Необходимо также заранее продумать небольшую «поздравительную речь»</a:t>
          </a:r>
        </a:p>
      </dsp:txBody>
      <dsp:txXfrm rot="5400000">
        <a:off x="4200277" y="208973"/>
        <a:ext cx="550012" cy="7765924"/>
      </dsp:txXfrm>
    </dsp:sp>
    <dsp:sp modelId="{0FABB58C-3C1E-42A7-A67A-DBB2AD46AAD0}">
      <dsp:nvSpPr>
        <dsp:cNvPr id="0" name=""/>
        <dsp:cNvSpPr/>
      </dsp:nvSpPr>
      <dsp:spPr>
        <a:xfrm rot="5400000">
          <a:off x="-126926" y="4706541"/>
          <a:ext cx="846173" cy="592321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7</a:t>
          </a:r>
          <a:endParaRPr lang="ru-RU" sz="1600" kern="1200" dirty="0"/>
        </a:p>
      </dsp:txBody>
      <dsp:txXfrm rot="5400000">
        <a:off x="-126926" y="4706541"/>
        <a:ext cx="846173" cy="592321"/>
      </dsp:txXfrm>
    </dsp:sp>
    <dsp:sp modelId="{6CAA985F-283A-480F-B362-6B552E5C9DCA}">
      <dsp:nvSpPr>
        <dsp:cNvPr id="0" name=""/>
        <dsp:cNvSpPr/>
      </dsp:nvSpPr>
      <dsp:spPr>
        <a:xfrm rot="5400000">
          <a:off x="4200277" y="971659"/>
          <a:ext cx="550012" cy="77659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hlink"/>
              </a:solidFill>
              <a:latin typeface="Monotype Corsiva" pitchFamily="66" charset="0"/>
              <a:ea typeface="+mn-ea"/>
              <a:cs typeface="+mn-cs"/>
            </a:rPr>
            <a:t>Плохой подарок хуже, чем отсутствие подарка.</a:t>
          </a:r>
          <a:endParaRPr lang="ru-RU" sz="2400" b="1" kern="1200" dirty="0">
            <a:solidFill>
              <a:schemeClr val="hlink"/>
            </a:solidFill>
            <a:latin typeface="Monotype Corsiva" pitchFamily="66" charset="0"/>
            <a:ea typeface="+mn-ea"/>
            <a:cs typeface="+mn-cs"/>
          </a:endParaRPr>
        </a:p>
      </dsp:txBody>
      <dsp:txXfrm rot="5400000">
        <a:off x="4200277" y="971659"/>
        <a:ext cx="550012" cy="7765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49E0D4-C8AA-4744-859E-6CAA80497B7A}" type="datetimeFigureOut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E661D8-EEEE-418B-9860-31045C07E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0F2528-24DE-457A-AA0D-A99C849CDA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40451-0303-48C2-9DC7-047485E1C9B0}" type="datetime1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C8687-2E57-4B9C-806C-CE6105653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1BFA-DC0F-46B2-95CF-3EFE53AE07D8}" type="datetime1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E45A-F41C-459D-ADBA-CF375F5C4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C444D-C549-4CC0-9DF2-078B5F3F7F3D}" type="datetime1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72CFC-9223-4FA0-A8C7-8A5A0FEB4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4C7C-7D2E-474C-9C70-EB62FA800945}" type="datetime1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B8123-1D1C-4A07-A597-51806166C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0761E-0159-44D0-B1E3-2437ADB2CD76}" type="datetime1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EB079-D4C9-4772-B6FA-8667583BD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F2C26-0D20-4A64-A1AA-67F43AC14A65}" type="datetime1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01F22-9E04-43D9-9B16-1ED9DB4AD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6D9F-0569-4B27-98EC-D42735A346CF}" type="datetime1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D541-BD38-4045-9C46-A514BC12F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10CE8-88A4-4BED-8465-9EA6AEC0A628}" type="datetime1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8B6E1-8125-42BC-A455-5B4BCF093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C608-6F8E-4341-8617-A10186778FF8}" type="datetime1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2026-EAF2-4963-A073-BE40F343C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D982-7E7B-42CD-B543-5BA04942F059}" type="datetime1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AAADA-C176-4C2F-907B-D799E003D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58EF6-5A89-44C8-B62C-95676AA96D1D}" type="datetime1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68E7C-8398-4746-9641-6D88344FE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8B0B7-1654-46ED-9FCF-B10EFEF363EE}" type="datetime1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835B5-489A-4241-9475-EDA4481F4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73A3CA-59E7-456E-A627-4F98C99A3507}" type="datetime1">
              <a:rPr lang="ru-RU"/>
              <a:pPr>
                <a:defRPr/>
              </a:pPr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2F602A-D801-48D3-AFF8-4F911B30B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heel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Заголовок 1"/>
          <p:cNvSpPr>
            <a:spLocks noGrp="1"/>
          </p:cNvSpPr>
          <p:nvPr>
            <p:ph type="ctrTitle"/>
          </p:nvPr>
        </p:nvSpPr>
        <p:spPr>
          <a:xfrm>
            <a:off x="0" y="2060575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chemeClr val="hlink"/>
                </a:solidFill>
                <a:latin typeface="Monotype Corsiva" pitchFamily="66" charset="0"/>
              </a:rPr>
              <a:t>Подарок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ОФИЦИАЛЬНЫЕ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50825" y="1557338"/>
            <a:ext cx="87487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hlink"/>
                </a:solidFill>
              </a:rPr>
              <a:t>	</a:t>
            </a:r>
            <a:r>
              <a:rPr lang="ru-RU" sz="2000" b="1">
                <a:solidFill>
                  <a:schemeClr val="hlink"/>
                </a:solidFill>
              </a:rPr>
              <a:t>Их преподносят руководству организации в очередную годовщину основания фирмы или во время личного юбилея.</a:t>
            </a:r>
          </a:p>
          <a:p>
            <a:r>
              <a:rPr lang="ru-RU" sz="2000" b="1">
                <a:solidFill>
                  <a:schemeClr val="hlink"/>
                </a:solidFill>
              </a:rPr>
              <a:t>В список официальных подарков входят букеты цветов (желательно в корзине), хрусталь и фарфор, подарочные книжные издания, шоколадные наборы в красивой упаковке и т. д.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0048" y="3429000"/>
            <a:ext cx="281384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3643314"/>
            <a:ext cx="2665412" cy="20732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НЕЙТРАЛЬНЫЕ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68313" y="1268413"/>
            <a:ext cx="81359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	Этот вид подарков уместен при любых обстоятельствах. Их дарят родственникам, сослуживцам, начальникам, знакомым, малознакомым и совсем незнакомым людям с чувством юмора, и без оного.</a:t>
            </a:r>
          </a:p>
          <a:p>
            <a:r>
              <a:rPr lang="ru-RU" sz="2000" b="1">
                <a:solidFill>
                  <a:schemeClr val="hlink"/>
                </a:solidFill>
              </a:rPr>
              <a:t>	К нейтральным подаркам относят цветы, подарочные издания книг и альбомов, бокалы и чайные пары, вазочки для цветов, наборы конфет, письменные принадлежности, ежедневники, органайзеры и т. п.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3933825"/>
            <a:ext cx="20034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3778250"/>
            <a:ext cx="2232025" cy="223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ШУТЛИВЫЕ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95288" y="1557338"/>
            <a:ext cx="87487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hlink"/>
                </a:solidFill>
              </a:rPr>
              <a:t>	Шутливые дары в последнее время все больше входят в моду, стоит лишь посмотреть на витрины киосков и магазинов.</a:t>
            </a:r>
          </a:p>
          <a:p>
            <a:pPr>
              <a:defRPr/>
            </a:pPr>
            <a:r>
              <a:rPr lang="ru-RU" sz="2000" b="1" dirty="0">
                <a:solidFill>
                  <a:schemeClr val="hlink"/>
                </a:solidFill>
              </a:rPr>
              <a:t>	Но лучше поступить оригинальнее, придумав для самого обычного предмета необычное название. Главное, чтобы у виновника торжества было хорошее чувство юмора, иначе его реакцией станет разочарование и даже обида.</a:t>
            </a:r>
          </a:p>
          <a:p>
            <a:pPr>
              <a:defRPr/>
            </a:pPr>
            <a:endParaRPr lang="ru-RU" sz="2000" b="1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качестве шутливого подарка подойдет все, что угодно.</a:t>
            </a:r>
            <a:r>
              <a:rPr lang="ru-RU" dirty="0"/>
              <a:t> 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4429132"/>
            <a:ext cx="1876425" cy="1876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4221163"/>
            <a:ext cx="1336675" cy="2089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4071942"/>
            <a:ext cx="2159000" cy="215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СИМВОЛИЧЕСКИЕ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95288" y="1557338"/>
            <a:ext cx="83534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	Обычай дарить такие подарки давно ушел, однако и теперь многие люди стараются наделить свои дары определенным символическим смыслом. </a:t>
            </a:r>
          </a:p>
          <a:p>
            <a:r>
              <a:rPr lang="ru-RU" sz="2000" b="1">
                <a:solidFill>
                  <a:schemeClr val="hlink"/>
                </a:solidFill>
              </a:rPr>
              <a:t>	С помощью подарков данного типа можно открыть человеку свои чувства и мысли. </a:t>
            </a:r>
          </a:p>
          <a:p>
            <a:r>
              <a:rPr lang="ru-RU" sz="2000" b="1">
                <a:solidFill>
                  <a:schemeClr val="hlink"/>
                </a:solidFill>
              </a:rPr>
              <a:t>	Поэтому, выбирая подарок с символическим смыслом, очень важно знать характер именинника.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213" y="4365625"/>
            <a:ext cx="2159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807976">
            <a:off x="5724525" y="414972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ПОЛЕЗНЫЕ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39750" y="1341438"/>
            <a:ext cx="83518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  <a:latin typeface="Comic Sans MS" pitchFamily="66" charset="0"/>
              </a:rPr>
              <a:t>	Это очень распространенный вид подарков, которые преподносятся родственниками и близкими.</a:t>
            </a:r>
          </a:p>
          <a:p>
            <a:r>
              <a:rPr lang="ru-RU" sz="2000" b="1">
                <a:solidFill>
                  <a:schemeClr val="hlink"/>
                </a:solidFill>
                <a:latin typeface="Comic Sans MS" pitchFamily="66" charset="0"/>
              </a:rPr>
              <a:t> 	Очень часто нужные в хозяйстве вещи или предметы одежды специально не покупают, зная, что кто-нибудь из родни непременно подарит их. В разряд полезных подарков входит одежда, обувь, посуда, бытовая техника и т. д.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3500438"/>
            <a:ext cx="146208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3716338"/>
            <a:ext cx="25971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КОЛЛЕКЦИОННЫЕ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95288" y="1484313"/>
            <a:ext cx="81375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	Что только не коллекционируют люди! Марки, монеты, предметы искусства и антиквариат, бабочек, пивные пробки, вкладыши от жевательной резинки… И неважно, дешево или дорого стоит предмет интереса коллекционера, каждый новый экземпляр для него бесценен.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3143248"/>
            <a:ext cx="2447925" cy="169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3933825"/>
            <a:ext cx="1920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3022600"/>
            <a:ext cx="1873250" cy="187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ЭКСКЛЮЗИВНЫЕ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68313" y="1268413"/>
            <a:ext cx="84248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 	Эксклюзивный - единственным в своем роде, таким, какого нет ни у кого другого.</a:t>
            </a:r>
          </a:p>
          <a:p>
            <a:r>
              <a:rPr lang="ru-RU" sz="2000" b="1">
                <a:solidFill>
                  <a:schemeClr val="hlink"/>
                </a:solidFill>
              </a:rPr>
              <a:t> 	Люди состоятельные отправляются за эксклюзивными подарками для родных и близких в антикварные магазины. 	Однако эксклюзивным будет не только дорогостоящий раритет, но и созданный своими руками специально для именинника вязаный шарф, вышитая подушечка, нарядная салфетка, расписанное яркими красками пасхальное яйцо, бусы из перламутровых ракушек, собственноручно нанизанные на нить, шкатулочка из дерева…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4221163"/>
            <a:ext cx="1698625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4508500"/>
            <a:ext cx="216535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Этикет дарения подарков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142984"/>
          <a:ext cx="835824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419225"/>
            <a:ext cx="8643938" cy="4779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Дарите друг другу подарки!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Любите ли вы получать подарки?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ph type="chart" idx="1"/>
          </p:nvPr>
        </p:nvGraphicFramePr>
        <p:xfrm>
          <a:off x="474663" y="1600200"/>
          <a:ext cx="8194675" cy="4524375"/>
        </p:xfrm>
        <a:graphic>
          <a:graphicData uri="http://schemas.openxmlformats.org/presentationml/2006/ole">
            <p:oleObj spid="_x0000_s1026" name="Диаграмма" r:id="rId3" imgW="8229600" imgH="4543425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Любите ли вы дарить подарки?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ph type="chart" idx="1"/>
          </p:nvPr>
        </p:nvGraphicFramePr>
        <p:xfrm>
          <a:off x="900113" y="1481138"/>
          <a:ext cx="7993062" cy="4403725"/>
        </p:xfrm>
        <a:graphic>
          <a:graphicData uri="http://schemas.openxmlformats.org/presentationml/2006/ole">
            <p:oleObj spid="_x0000_s2050" name="Диаграмма" r:id="rId3" imgW="8229600" imgH="4533900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Знаете ли вы как правильно дарить подарки?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1187450" y="1411288"/>
          <a:ext cx="7056438" cy="4708525"/>
        </p:xfrm>
        <a:graphic>
          <a:graphicData uri="http://schemas.openxmlformats.org/presentationml/2006/ole">
            <p:oleObj spid="_x0000_s3074" name="Диаграмма" r:id="rId3" imgW="6096000" imgH="4067175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такое подарок?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  <a:latin typeface="Courier New" pitchFamily="49" charset="0"/>
              </a:rPr>
              <a:t>Подарок — вещь, которую по собственному желанию и безвозмездно преподносят с целью доставить удовольствие, пользу.</a:t>
            </a:r>
          </a:p>
          <a:p>
            <a:pPr algn="r" eaLnBrk="1" hangingPunct="1">
              <a:buFont typeface="Arial" charset="0"/>
              <a:buNone/>
            </a:pPr>
            <a:r>
              <a:rPr lang="ru-RU" smtClean="0">
                <a:solidFill>
                  <a:schemeClr val="hlink"/>
                </a:solidFill>
                <a:latin typeface="Comic Sans MS" pitchFamily="66" charset="0"/>
              </a:rPr>
              <a:t>(Википедия)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3716338"/>
            <a:ext cx="27019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История подарка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C33CB-C678-4378-9ABF-B02EFDF739C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755650" y="1484313"/>
            <a:ext cx="77057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hlink"/>
                </a:solidFill>
                <a:latin typeface="Comic Sans MS" pitchFamily="66" charset="0"/>
              </a:rPr>
              <a:t>Однако еще в I веке нашей эры подарки уже выполняли социальные функции, например, выделить вождя из соплеменников, преподнося ему в дар необычную одежду и оружие, украшенные золотом и бронзой, и аксессуары, инкрустированные драгоценными камнями.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3786190"/>
            <a:ext cx="3929090" cy="230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История подарка на Руси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539750" y="1700213"/>
            <a:ext cx="8280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hlink"/>
                </a:solidFill>
              </a:rPr>
              <a:t>	На Руси у слова «подарок» был брат-близнец — «гостинец», произошедший от слова «гость». Раньше, по обычаю, человек всегда входил в дом с подарком, и его готовы были в этом доме ответно «отдарить».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3429000"/>
            <a:ext cx="1668462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0338" y="3500438"/>
            <a:ext cx="2952750" cy="208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620713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68313" y="28527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Какие </a:t>
            </a:r>
            <a:br>
              <a:rPr lang="ru-RU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подарки </a:t>
            </a:r>
            <a:br>
              <a:rPr lang="ru-RU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бывают?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4143380"/>
            <a:ext cx="2891244" cy="2381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ДЕНЕЖНЫЕ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68313" y="1268413"/>
            <a:ext cx="83518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Можно ли дарить деньги?</a:t>
            </a:r>
            <a:r>
              <a:rPr lang="ru-RU" sz="2000" dirty="0"/>
              <a:t> </a:t>
            </a:r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sz="2000" b="1" dirty="0">
                <a:solidFill>
                  <a:schemeClr val="hlink"/>
                </a:solidFill>
              </a:rPr>
              <a:t>	В данном случае все зависит от вкусов виновника торжества. </a:t>
            </a:r>
          </a:p>
          <a:p>
            <a:pPr>
              <a:defRPr/>
            </a:pPr>
            <a:r>
              <a:rPr lang="ru-RU" sz="2000" b="1" dirty="0">
                <a:solidFill>
                  <a:schemeClr val="hlink"/>
                </a:solidFill>
              </a:rPr>
              <a:t>	В Германии существует обычай наряжать «денежное дерево». Им может быть как новогодняя елка, так и небольшая ветка или комнатное растение в горшке. На «дерево» вешают различные сувениры, колокольчики, орехи и другие предметы, в которые можно вложить маленькие записочки с пожеланиями удачи и счастья, и денежные купюры.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394</TotalTime>
  <Words>182</Words>
  <Application>Microsoft Office PowerPoint</Application>
  <PresentationFormat>Экран (4:3)</PresentationFormat>
  <Paragraphs>58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Праздник детский 2</vt:lpstr>
      <vt:lpstr>Диаграмма</vt:lpstr>
      <vt:lpstr>Подарок</vt:lpstr>
      <vt:lpstr>Любите ли вы получать подарки?</vt:lpstr>
      <vt:lpstr>Любите ли вы дарить подарки?</vt:lpstr>
      <vt:lpstr>Знаете ли вы как правильно дарить подарки?</vt:lpstr>
      <vt:lpstr>Что такое подарок?</vt:lpstr>
      <vt:lpstr>История подарка</vt:lpstr>
      <vt:lpstr>История подарка на Руси</vt:lpstr>
      <vt:lpstr>Какие  подарки  бывают?</vt:lpstr>
      <vt:lpstr>ДЕНЕЖНЫЕ</vt:lpstr>
      <vt:lpstr>ОФИЦИАЛЬНЫЕ</vt:lpstr>
      <vt:lpstr>НЕЙТРАЛЬНЫЕ</vt:lpstr>
      <vt:lpstr>ШУТЛИВЫЕ</vt:lpstr>
      <vt:lpstr>СИМВОЛИЧЕСКИЕ</vt:lpstr>
      <vt:lpstr>ПОЛЕЗНЫЕ</vt:lpstr>
      <vt:lpstr>КОЛЛЕКЦИОННЫЕ</vt:lpstr>
      <vt:lpstr>ЭКСКЛЮЗИВНЫЕ</vt:lpstr>
      <vt:lpstr>Этикет дарения подарков</vt:lpstr>
      <vt:lpstr>Дарите друг другу подарки!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1408</dc:creator>
  <dc:description>http://aida.ucoz.ru</dc:description>
  <cp:lastModifiedBy>Ирина</cp:lastModifiedBy>
  <cp:revision>57</cp:revision>
  <dcterms:created xsi:type="dcterms:W3CDTF">2011-10-06T04:40:58Z</dcterms:created>
  <dcterms:modified xsi:type="dcterms:W3CDTF">2013-10-17T11:06:03Z</dcterms:modified>
  <cp:category>шаблоны к Powerpoint</cp:category>
</cp:coreProperties>
</file>