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AB6F-E99F-45EE-8EA6-333C8387C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BCE7-FB10-46C6-A2DC-CAF1576F1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6E69-409C-4D4B-9EE0-36B14DB92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24927-158E-40CB-A325-F35D29D50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06CE7-DCFD-458E-B1E9-38FF6F2B1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F2ACC-DF5F-4845-A2A1-6FD7FE877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5F3C6-108B-40DB-9121-E262EC405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A731-FC6E-4201-937D-1A5B82D47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5715-8E13-464F-890B-768050FD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B6BA-9F1B-4979-8613-280B0C2FF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794BB-1E7E-482D-9174-A9A5129D4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C9EDF0-78BE-4F85-98BA-5F79DDA03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905000"/>
            <a:ext cx="6096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Оружие русской армии в Отечественной войне 1812 года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077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Артиллерийские принадлежности</a:t>
            </a:r>
          </a:p>
        </p:txBody>
      </p:sp>
      <p:pic>
        <p:nvPicPr>
          <p:cNvPr id="31746" name="Picture 2" descr="http://www.profodegda.ru/images/123/pictures/4/4AEF79382A35-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200" y="1524000"/>
            <a:ext cx="3124200" cy="44752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85800" y="1676400"/>
            <a:ext cx="42672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пыжовник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пальник</a:t>
            </a: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трубочная лядунка</a:t>
            </a: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конический банник для единорогов</a:t>
            </a: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банник для цилиндрических пушек типа мортира</a:t>
            </a: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– латунный свечник</a:t>
            </a: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– ночник, источник огня</a:t>
            </a:r>
          </a:p>
          <a:p>
            <a:pPr marL="342900" indent="-342900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– крюки с канатным тросом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i.allday.ru/uploads/posts/2009-08/1251747826_oruzhi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399" y="304800"/>
            <a:ext cx="3825645" cy="5458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85800" y="838200"/>
            <a:ext cx="5257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Стрелковое оружие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43434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пехотное оружие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трехгранный штык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кавалерийский штуцер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мушкетон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пистолеты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464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Палаши и сабли</a:t>
            </a:r>
          </a:p>
        </p:txBody>
      </p:sp>
      <p:pic>
        <p:nvPicPr>
          <p:cNvPr id="36866" name="Picture 2" descr="http://birkoff-shark.narod.ru/images/7-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762000"/>
            <a:ext cx="3756812" cy="50795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295400" y="2819400"/>
            <a:ext cx="2743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1,2,3 – палаши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 – сабля</a:t>
            </a:r>
          </a:p>
          <a:p>
            <a:pPr marL="342900" indent="-342900">
              <a:defRPr/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848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Холодное оружие 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снаряжение пехоты</a:t>
            </a:r>
          </a:p>
        </p:txBody>
      </p:sp>
      <p:pic>
        <p:nvPicPr>
          <p:cNvPr id="35842" name="Picture 2" descr="http://www.profodegda.ru/images/123/originals/4/4D7030A68DB2-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1981200"/>
            <a:ext cx="2775419" cy="401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990600" y="2819400"/>
            <a:ext cx="3886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пехотная шпага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2,3 – тесак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4-6 – патронная сумка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-fotki.yandex.ru/get/4702/109876041.b9/0_70975_d4732359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3611563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09600" y="762000"/>
            <a:ext cx="464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4267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1,2,3,4, - разнообразные пики 1812-1814 г.г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5,6 – кавалерийская пика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– пика земской милиции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848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Полупудовый ЕДИНОРОГ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образца 1805 года</a:t>
            </a:r>
          </a:p>
        </p:txBody>
      </p:sp>
      <p:pic>
        <p:nvPicPr>
          <p:cNvPr id="33794" name="Picture 2" descr="http://i.allday.ru/uploads/posts/2009-09/1251749230_artilleri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1828800"/>
            <a:ext cx="3091200" cy="432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85800" y="2209800"/>
            <a:ext cx="42672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ствол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ведро для смачивания банника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ведро со смазкой</a:t>
            </a:r>
          </a:p>
          <a:p>
            <a:pPr marL="342900" indent="-342900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правила, для горизонтальной наводки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6" name="Picture 2" descr="C:\Users\Ирина\Desktop\DSC00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77850"/>
            <a:ext cx="7391400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20" name="Picture 3" descr="C:\Users\Ирина\Desktop\DSC00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9624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C:\Users\Ирина\Desktop\DSC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"/>
            <a:ext cx="424497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848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Двухпудовая мортира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образца 1805 года</a:t>
            </a:r>
          </a:p>
        </p:txBody>
      </p:sp>
      <p:pic>
        <p:nvPicPr>
          <p:cNvPr id="32770" name="Picture 2" descr="http://www.profodegda.ru/images/123/originals/4/11C8ECD604F3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752600"/>
            <a:ext cx="3006725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145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Оружие русской армии в Отечественной войне 1812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Ирина</cp:lastModifiedBy>
  <cp:revision>24</cp:revision>
  <cp:lastPrinted>1601-01-01T00:00:00Z</cp:lastPrinted>
  <dcterms:created xsi:type="dcterms:W3CDTF">2012-01-05T18:46:57Z</dcterms:created>
  <dcterms:modified xsi:type="dcterms:W3CDTF">2013-10-17T11:02:07Z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