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6" r:id="rId8"/>
    <p:sldId id="267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2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EDAB6F-E99F-45EE-8EA6-333C8387C6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7BCE7-FB10-46C6-A2DC-CAF1576F1A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636E69-409C-4D4B-9EE0-36B14DB92E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24927-158E-40CB-A325-F35D29D509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906CE7-DCFD-458E-B1E9-38FF6F2B17E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F2ACC-DF5F-4845-A2A1-6FD7FE8772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5F3C6-108B-40DB-9121-E262EC405C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D4A731-FC6E-4201-937D-1A5B82D47D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635715-8E13-464F-890B-768050FDEC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82B6BA-9F1B-4979-8613-280B0C2FF9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0794BB-1E7E-482D-9174-A9A5129D4C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EC9EDF0-78BE-4F85-98BA-5F79DDA038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zoom dir="in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1905000"/>
            <a:ext cx="6096000" cy="762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Оружие русской армии в Отечественной войне 1812 года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762000"/>
            <a:ext cx="80772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Артиллерийские принадлежности</a:t>
            </a:r>
          </a:p>
        </p:txBody>
      </p:sp>
      <p:pic>
        <p:nvPicPr>
          <p:cNvPr id="31746" name="Picture 2" descr="http://www.profodegda.ru/images/123/pictures/4/4AEF79382A35-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029200" y="1524000"/>
            <a:ext cx="3124200" cy="4475205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685800" y="1676400"/>
            <a:ext cx="4267200" cy="3170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</a:t>
            </a:r>
            <a:r>
              <a:rPr lang="ru-RU" sz="2000" b="1" i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пыжовник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пальник</a:t>
            </a:r>
          </a:p>
          <a:p>
            <a:pPr marL="342900" indent="-342900"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трубочная лядунка</a:t>
            </a:r>
          </a:p>
          <a:p>
            <a:pPr marL="342900" indent="-342900"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конический банник для единорогов</a:t>
            </a:r>
          </a:p>
          <a:p>
            <a:pPr marL="342900" indent="-342900"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– банник для цилиндрических пушек типа мортира</a:t>
            </a:r>
          </a:p>
          <a:p>
            <a:pPr marL="342900" indent="-342900"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 – латунный свечник</a:t>
            </a:r>
          </a:p>
          <a:p>
            <a:pPr marL="342900" indent="-342900"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– ночник, источник огня</a:t>
            </a:r>
          </a:p>
          <a:p>
            <a:pPr marL="342900" indent="-342900">
              <a:defRPr/>
            </a:pP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 – крюки с канатным тросом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http://i.allday.ru/uploads/posts/2009-08/1251747826_oruzhie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724399" y="304800"/>
            <a:ext cx="3825645" cy="545829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8" name="TextBox 7"/>
          <p:cNvSpPr txBox="1"/>
          <p:nvPr/>
        </p:nvSpPr>
        <p:spPr>
          <a:xfrm>
            <a:off x="685800" y="838200"/>
            <a:ext cx="52578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Стрелковое оружие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33400" y="2209800"/>
            <a:ext cx="4343400" cy="1938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пехотное оружие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трехгранный штык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кавалерийский штуцер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мушкетон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 – пистолеты 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914400"/>
            <a:ext cx="46482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Палаши и сабли</a:t>
            </a:r>
          </a:p>
        </p:txBody>
      </p:sp>
      <p:pic>
        <p:nvPicPr>
          <p:cNvPr id="36866" name="Picture 2" descr="http://birkoff-shark.narod.ru/images/7-12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4495800" y="762000"/>
            <a:ext cx="3756812" cy="507952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1295400" y="2819400"/>
            <a:ext cx="27432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1,2,3 – палаши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4,5 – сабля</a:t>
            </a:r>
          </a:p>
          <a:p>
            <a:pPr marL="342900" indent="-342900">
              <a:defRPr/>
            </a:pPr>
            <a:endParaRPr lang="ru-RU" sz="2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848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Холодное оружие </a:t>
            </a:r>
          </a:p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 снаряжение пехоты</a:t>
            </a:r>
          </a:p>
        </p:txBody>
      </p:sp>
      <p:pic>
        <p:nvPicPr>
          <p:cNvPr id="35842" name="Picture 2" descr="http://www.profodegda.ru/images/123/originals/4/4D7030A68DB2-6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05400" y="1981200"/>
            <a:ext cx="2775419" cy="40152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sp>
        <p:nvSpPr>
          <p:cNvPr id="4" name="TextBox 3"/>
          <p:cNvSpPr txBox="1"/>
          <p:nvPr/>
        </p:nvSpPr>
        <p:spPr>
          <a:xfrm>
            <a:off x="990600" y="2819400"/>
            <a:ext cx="38862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пехотная шпага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2,3 – тесак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4-6 – патронная сумка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 descr="http://img-fotki.yandex.ru/get/4702/109876041.b9/0_70975_d4732359_X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838200"/>
            <a:ext cx="3611563" cy="51054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609600" y="762000"/>
            <a:ext cx="46482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Пики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2438400"/>
            <a:ext cx="4267200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1,2,3,4, - разнообразные пики 1812-1814 г.г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5,6 – кавалерийская пика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 – пика земской милиции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848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Полупудовый ЕДИНОРОГ</a:t>
            </a:r>
          </a:p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образца 1805 года</a:t>
            </a:r>
          </a:p>
        </p:txBody>
      </p:sp>
      <p:pic>
        <p:nvPicPr>
          <p:cNvPr id="33794" name="Picture 2" descr="http://i.allday.ru/uploads/posts/2009-09/1251749230_artilleriya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5105400" y="1828800"/>
            <a:ext cx="3091200" cy="4320000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  <p:sp>
        <p:nvSpPr>
          <p:cNvPr id="4" name="TextBox 3"/>
          <p:cNvSpPr txBox="1"/>
          <p:nvPr/>
        </p:nvSpPr>
        <p:spPr>
          <a:xfrm>
            <a:off x="685800" y="2209800"/>
            <a:ext cx="4267200" cy="2678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– ствол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– ведро для смачивания банника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– ведро со смазкой</a:t>
            </a:r>
          </a:p>
          <a:p>
            <a:pPr marL="342900" indent="-342900">
              <a:defRPr/>
            </a:pPr>
            <a:r>
              <a:rPr lang="ru-RU" sz="2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– правила, для горизонтальной наводки</a:t>
            </a:r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3379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8196" name="Picture 2" descr="C:\Users\Ирина\Desktop\DSC008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577850"/>
            <a:ext cx="7391400" cy="581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9220" name="Picture 3" descr="C:\Users\Ирина\Desktop\DSC00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381000"/>
            <a:ext cx="3962400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 descr="C:\Users\Ирина\Desktop\DSC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381000"/>
            <a:ext cx="4244975" cy="602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7848600" cy="1200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Двухпудовая мортира</a:t>
            </a:r>
          </a:p>
          <a:p>
            <a:pPr algn="ctr">
              <a:defRPr/>
            </a:pPr>
            <a:r>
              <a:rPr lang="ru-RU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образца 1805 года</a:t>
            </a:r>
          </a:p>
        </p:txBody>
      </p:sp>
      <p:pic>
        <p:nvPicPr>
          <p:cNvPr id="32770" name="Picture 2" descr="http://www.profodegda.ru/images/123/originals/4/11C8ECD604F3-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1752600"/>
            <a:ext cx="3006725" cy="419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96</TotalTime>
  <Words>145</Words>
  <Application>Microsoft Office PowerPoint</Application>
  <PresentationFormat>Экран (4:3)</PresentationFormat>
  <Paragraphs>36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Arial</vt:lpstr>
      <vt:lpstr>Calibri</vt:lpstr>
      <vt:lpstr>Оформление по умолчанию</vt:lpstr>
      <vt:lpstr>Оружие русской армии в Отечественной войне 1812 года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Ирина</cp:lastModifiedBy>
  <cp:revision>24</cp:revision>
  <cp:lastPrinted>1601-01-01T00:00:00Z</cp:lastPrinted>
  <dcterms:created xsi:type="dcterms:W3CDTF">2012-01-05T18:46:57Z</dcterms:created>
  <dcterms:modified xsi:type="dcterms:W3CDTF">2013-10-17T11:02:07Z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