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62" r:id="rId7"/>
    <p:sldId id="263" r:id="rId8"/>
    <p:sldId id="267" r:id="rId9"/>
    <p:sldId id="264" r:id="rId10"/>
    <p:sldId id="268" r:id="rId11"/>
    <p:sldId id="269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1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979D5-751D-400C-B1B4-2F5A5DF18DA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A828D70-1ECD-4D48-A7FD-0D52478CD14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05B2C4C-AEBE-46AF-99CB-416BD1B9BC6F}" type="parTrans" cxnId="{262CC44A-1009-46A8-A754-E377D0CD89B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FADA61B-F0D0-4127-91C9-FBE4F1060F3B}" type="sibTrans" cxnId="{262CC44A-1009-46A8-A754-E377D0CD89B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4D22B6D-220B-476D-B818-567C8870D597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Проблемно-диалогический урок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0F8DA715-4AE9-4D60-B0DB-86B2994D4E62}" type="parTrans" cxnId="{D5CA3879-C607-41B6-A869-6CB42EEE3B9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F16AB51-D0D7-419D-BACE-4942595D65C8}" type="sibTrans" cxnId="{D5CA3879-C607-41B6-A869-6CB42EEE3B90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05463D7-305A-4B13-89A6-BDED5F51319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Коммуникативные 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DF528A5-53D7-4111-95C5-21F28C6D4B54}" type="parTrans" cxnId="{DFA8294E-7654-48BD-BB8F-2BC37C7ABE0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C565991-27E6-46CE-835B-3F8C282C32F4}" type="sibTrans" cxnId="{DFA8294E-7654-48BD-BB8F-2BC37C7ABE0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F030D71-A752-4AC5-B4B0-C9E02D5F81C1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2. Поиск и нахождение решения: </a:t>
          </a:r>
          <a:r>
            <a:rPr lang="ru-RU" sz="2400" smtClean="0">
              <a:latin typeface="Times New Roman" pitchFamily="18" charset="0"/>
              <a:cs typeface="Times New Roman" pitchFamily="18" charset="0"/>
            </a:rPr>
            <a:t>«Определите сами…» «Сделайте вывод…», «Как мы можем ответить на наш вопрос?...»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C908FEC-0FF9-4B79-A895-F85F27899A83}" type="parTrans" cxnId="{A2EBF222-DFCB-4830-8CB5-92129E6D544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A2C08CE-75E8-46D0-B37B-2ED9087424C2}" type="sibTrans" cxnId="{A2EBF222-DFCB-4830-8CB5-92129E6D544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58DAACC-649A-43FE-9A6B-DF42E3B7757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400" b="1" smtClean="0">
              <a:latin typeface="Times New Roman" pitchFamily="18" charset="0"/>
              <a:cs typeface="Times New Roman" pitchFamily="18" charset="0"/>
            </a:rPr>
            <a:t>3. Создание продукта: </a:t>
          </a:r>
          <a:r>
            <a:rPr lang="ru-RU" sz="2400" smtClean="0">
              <a:latin typeface="Times New Roman" pitchFamily="18" charset="0"/>
              <a:cs typeface="Times New Roman" pitchFamily="18" charset="0"/>
            </a:rPr>
            <a:t>«Придумайте схему…» «Зарифмуйте правило…»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4B64673-E370-4DC1-A79B-5B3DC42A6197}" type="parTrans" cxnId="{25CADE55-5264-424C-B751-5886DCFB1DA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24094E6-1BAF-4B14-97B1-F60C730A5819}" type="sibTrans" cxnId="{25CADE55-5264-424C-B751-5886DCFB1DA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5C75FAF-C806-44B0-B1C5-01B3BFC514EB}">
      <dgm:prSet phldrT="[Текст]" custT="1"/>
      <dgm:spPr/>
      <dgm:t>
        <a:bodyPr/>
        <a:lstStyle/>
        <a:p>
          <a:pPr algn="l"/>
          <a:r>
            <a:rPr lang="ru-RU" sz="2400" b="1" smtClean="0">
              <a:latin typeface="Times New Roman" pitchFamily="18" charset="0"/>
              <a:cs typeface="Times New Roman" pitchFamily="18" charset="0"/>
            </a:rPr>
            <a:t>1. Постановка проблемы: </a:t>
          </a:r>
          <a:r>
            <a:rPr lang="ru-RU" sz="2400" smtClean="0">
              <a:latin typeface="Times New Roman" pitchFamily="18" charset="0"/>
              <a:cs typeface="Times New Roman" pitchFamily="18" charset="0"/>
            </a:rPr>
            <a:t>«С одной стороны…, но с другой стороны…» «Что удивляет? В чем затруднение?...» «Какой возникает вопрос? Что надо узнать?...»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6AD678B-5EFA-4B53-B934-2455AFC6A02A}" type="parTrans" cxnId="{65655D1E-FB87-41F7-9933-BCC7B06DBD03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2554208-1851-4DC7-8953-B322C3FA0F01}" type="sibTrans" cxnId="{65655D1E-FB87-41F7-9933-BCC7B06DBD03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CB7119A-57CC-4D6F-A205-28DB1EAEAD82}" type="pres">
      <dgm:prSet presAssocID="{CF3979D5-751D-400C-B1B4-2F5A5DF18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7577B7-E346-4AC6-BA6F-B52977795C69}" type="pres">
      <dgm:prSet presAssocID="{FA828D70-1ECD-4D48-A7FD-0D52478CD14B}" presName="linNode" presStyleCnt="0"/>
      <dgm:spPr/>
    </dgm:pt>
    <dgm:pt modelId="{0710171F-2724-454E-8A0B-9BDA7D36D7B2}" type="pres">
      <dgm:prSet presAssocID="{FA828D70-1ECD-4D48-A7FD-0D52478CD14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D4491-4F7D-4966-B804-B1CEFA81FCE7}" type="pres">
      <dgm:prSet presAssocID="{FA828D70-1ECD-4D48-A7FD-0D52478CD14B}" presName="descendantText" presStyleLbl="alignAccFollowNode1" presStyleIdx="0" presStyleCnt="2" custScaleX="126394" custScaleY="164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EA872-121B-4C48-9D92-42C65B70BADC}" type="pres">
      <dgm:prSet presAssocID="{1FADA61B-F0D0-4127-91C9-FBE4F1060F3B}" presName="sp" presStyleCnt="0"/>
      <dgm:spPr/>
    </dgm:pt>
    <dgm:pt modelId="{1782FFD5-50AD-4993-ADC2-343C2DC0AEE3}" type="pres">
      <dgm:prSet presAssocID="{105463D7-305A-4B13-89A6-BDED5F513192}" presName="linNode" presStyleCnt="0"/>
      <dgm:spPr/>
    </dgm:pt>
    <dgm:pt modelId="{FC48ECED-0967-4D49-B66E-32C7FEF3DF44}" type="pres">
      <dgm:prSet presAssocID="{105463D7-305A-4B13-89A6-BDED5F51319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B087-6C4F-4B34-B3B6-5914B64376E8}" type="pres">
      <dgm:prSet presAssocID="{105463D7-305A-4B13-89A6-BDED5F513192}" presName="descendantText" presStyleLbl="alignAccFollowNode1" presStyleIdx="1" presStyleCnt="2" custScaleX="124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120F1-D135-4DA5-887B-9EA97F351A9F}" type="pres">
      <dgm:prSet presAssocID="{8C565991-27E6-46CE-835B-3F8C282C32F4}" presName="sp" presStyleCnt="0"/>
      <dgm:spPr/>
    </dgm:pt>
    <dgm:pt modelId="{5B5D5F9B-D09B-4D5F-A5D7-6736782EA673}" type="pres">
      <dgm:prSet presAssocID="{C58DAACC-649A-43FE-9A6B-DF42E3B77579}" presName="linNode" presStyleCnt="0"/>
      <dgm:spPr/>
    </dgm:pt>
    <dgm:pt modelId="{9FD25504-D14D-4B2C-AA32-8461A5AF4CB7}" type="pres">
      <dgm:prSet presAssocID="{C58DAACC-649A-43FE-9A6B-DF42E3B77579}" presName="parentText" presStyleLbl="node1" presStyleIdx="2" presStyleCnt="3" custScaleX="187178" custLinFactNeighborX="90596" custLinFactNeighborY="-93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578DD8-A9AD-4060-AE84-523ADB5CFCEF}" type="presOf" srcId="{85C75FAF-C806-44B0-B1C5-01B3BFC514EB}" destId="{D6BD4491-4F7D-4966-B804-B1CEFA81FCE7}" srcOrd="0" destOrd="1" presId="urn:microsoft.com/office/officeart/2005/8/layout/vList5"/>
    <dgm:cxn modelId="{147D2C5F-5500-4498-B312-CA44CC2BA117}" type="presOf" srcId="{C58DAACC-649A-43FE-9A6B-DF42E3B77579}" destId="{9FD25504-D14D-4B2C-AA32-8461A5AF4CB7}" srcOrd="0" destOrd="0" presId="urn:microsoft.com/office/officeart/2005/8/layout/vList5"/>
    <dgm:cxn modelId="{DFA8294E-7654-48BD-BB8F-2BC37C7ABE0A}" srcId="{CF3979D5-751D-400C-B1B4-2F5A5DF18DAC}" destId="{105463D7-305A-4B13-89A6-BDED5F513192}" srcOrd="1" destOrd="0" parTransId="{4DF528A5-53D7-4111-95C5-21F28C6D4B54}" sibTransId="{8C565991-27E6-46CE-835B-3F8C282C32F4}"/>
    <dgm:cxn modelId="{25CADE55-5264-424C-B751-5886DCFB1DAF}" srcId="{CF3979D5-751D-400C-B1B4-2F5A5DF18DAC}" destId="{C58DAACC-649A-43FE-9A6B-DF42E3B77579}" srcOrd="2" destOrd="0" parTransId="{24B64673-E370-4DC1-A79B-5B3DC42A6197}" sibTransId="{424094E6-1BAF-4B14-97B1-F60C730A5819}"/>
    <dgm:cxn modelId="{B32DFDE5-7429-4F7E-B212-040F39DBA433}" type="presOf" srcId="{105463D7-305A-4B13-89A6-BDED5F513192}" destId="{FC48ECED-0967-4D49-B66E-32C7FEF3DF44}" srcOrd="0" destOrd="0" presId="urn:microsoft.com/office/officeart/2005/8/layout/vList5"/>
    <dgm:cxn modelId="{F82BFEEE-32AC-4D4E-BBE0-EC9EE756935A}" type="presOf" srcId="{FA828D70-1ECD-4D48-A7FD-0D52478CD14B}" destId="{0710171F-2724-454E-8A0B-9BDA7D36D7B2}" srcOrd="0" destOrd="0" presId="urn:microsoft.com/office/officeart/2005/8/layout/vList5"/>
    <dgm:cxn modelId="{D5CA3879-C607-41B6-A869-6CB42EEE3B90}" srcId="{FA828D70-1ECD-4D48-A7FD-0D52478CD14B}" destId="{74D22B6D-220B-476D-B818-567C8870D597}" srcOrd="0" destOrd="0" parTransId="{0F8DA715-4AE9-4D60-B0DB-86B2994D4E62}" sibTransId="{9F16AB51-D0D7-419D-BACE-4942595D65C8}"/>
    <dgm:cxn modelId="{04AA32AC-3464-44C6-BCC6-CAC3A46D0A4B}" type="presOf" srcId="{CF3979D5-751D-400C-B1B4-2F5A5DF18DAC}" destId="{4CB7119A-57CC-4D6F-A205-28DB1EAEAD82}" srcOrd="0" destOrd="0" presId="urn:microsoft.com/office/officeart/2005/8/layout/vList5"/>
    <dgm:cxn modelId="{13B45D82-A50D-4AA6-A6DA-83B2BA15B674}" type="presOf" srcId="{74D22B6D-220B-476D-B818-567C8870D597}" destId="{D6BD4491-4F7D-4966-B804-B1CEFA81FCE7}" srcOrd="0" destOrd="0" presId="urn:microsoft.com/office/officeart/2005/8/layout/vList5"/>
    <dgm:cxn modelId="{65655D1E-FB87-41F7-9933-BCC7B06DBD03}" srcId="{FA828D70-1ECD-4D48-A7FD-0D52478CD14B}" destId="{85C75FAF-C806-44B0-B1C5-01B3BFC514EB}" srcOrd="1" destOrd="0" parTransId="{36AD678B-5EFA-4B53-B934-2455AFC6A02A}" sibTransId="{92554208-1851-4DC7-8953-B322C3FA0F01}"/>
    <dgm:cxn modelId="{A2EBF222-DFCB-4830-8CB5-92129E6D5446}" srcId="{105463D7-305A-4B13-89A6-BDED5F513192}" destId="{6F030D71-A752-4AC5-B4B0-C9E02D5F81C1}" srcOrd="0" destOrd="0" parTransId="{AC908FEC-0FF9-4B79-A895-F85F27899A83}" sibTransId="{4A2C08CE-75E8-46D0-B37B-2ED9087424C2}"/>
    <dgm:cxn modelId="{3400F956-0AD9-40BB-A8C1-89A7018F14DA}" type="presOf" srcId="{6F030D71-A752-4AC5-B4B0-C9E02D5F81C1}" destId="{FAA8B087-6C4F-4B34-B3B6-5914B64376E8}" srcOrd="0" destOrd="0" presId="urn:microsoft.com/office/officeart/2005/8/layout/vList5"/>
    <dgm:cxn modelId="{262CC44A-1009-46A8-A754-E377D0CD89BF}" srcId="{CF3979D5-751D-400C-B1B4-2F5A5DF18DAC}" destId="{FA828D70-1ECD-4D48-A7FD-0D52478CD14B}" srcOrd="0" destOrd="0" parTransId="{E05B2C4C-AEBE-46AF-99CB-416BD1B9BC6F}" sibTransId="{1FADA61B-F0D0-4127-91C9-FBE4F1060F3B}"/>
    <dgm:cxn modelId="{ED8B9304-60AF-4A65-85D6-A281F491201E}" type="presParOf" srcId="{4CB7119A-57CC-4D6F-A205-28DB1EAEAD82}" destId="{D17577B7-E346-4AC6-BA6F-B52977795C69}" srcOrd="0" destOrd="0" presId="urn:microsoft.com/office/officeart/2005/8/layout/vList5"/>
    <dgm:cxn modelId="{DF504527-74B0-4554-A7CC-0A14F3800B93}" type="presParOf" srcId="{D17577B7-E346-4AC6-BA6F-B52977795C69}" destId="{0710171F-2724-454E-8A0B-9BDA7D36D7B2}" srcOrd="0" destOrd="0" presId="urn:microsoft.com/office/officeart/2005/8/layout/vList5"/>
    <dgm:cxn modelId="{1AC880F0-1F7D-4E72-B84C-8848D866FD64}" type="presParOf" srcId="{D17577B7-E346-4AC6-BA6F-B52977795C69}" destId="{D6BD4491-4F7D-4966-B804-B1CEFA81FCE7}" srcOrd="1" destOrd="0" presId="urn:microsoft.com/office/officeart/2005/8/layout/vList5"/>
    <dgm:cxn modelId="{002BD37C-4194-4D3E-A046-3F9C20163DCF}" type="presParOf" srcId="{4CB7119A-57CC-4D6F-A205-28DB1EAEAD82}" destId="{129EA872-121B-4C48-9D92-42C65B70BADC}" srcOrd="1" destOrd="0" presId="urn:microsoft.com/office/officeart/2005/8/layout/vList5"/>
    <dgm:cxn modelId="{3883847C-242D-47BD-8C9F-C8471C780621}" type="presParOf" srcId="{4CB7119A-57CC-4D6F-A205-28DB1EAEAD82}" destId="{1782FFD5-50AD-4993-ADC2-343C2DC0AEE3}" srcOrd="2" destOrd="0" presId="urn:microsoft.com/office/officeart/2005/8/layout/vList5"/>
    <dgm:cxn modelId="{2CE0A407-7E32-48CA-89F4-C2620DD468BF}" type="presParOf" srcId="{1782FFD5-50AD-4993-ADC2-343C2DC0AEE3}" destId="{FC48ECED-0967-4D49-B66E-32C7FEF3DF44}" srcOrd="0" destOrd="0" presId="urn:microsoft.com/office/officeart/2005/8/layout/vList5"/>
    <dgm:cxn modelId="{8535CFB6-BA96-4779-AFBD-D5E320BD14AA}" type="presParOf" srcId="{1782FFD5-50AD-4993-ADC2-343C2DC0AEE3}" destId="{FAA8B087-6C4F-4B34-B3B6-5914B64376E8}" srcOrd="1" destOrd="0" presId="urn:microsoft.com/office/officeart/2005/8/layout/vList5"/>
    <dgm:cxn modelId="{E851C83B-89E5-433D-ACE3-B243EC795816}" type="presParOf" srcId="{4CB7119A-57CC-4D6F-A205-28DB1EAEAD82}" destId="{C6A120F1-D135-4DA5-887B-9EA97F351A9F}" srcOrd="3" destOrd="0" presId="urn:microsoft.com/office/officeart/2005/8/layout/vList5"/>
    <dgm:cxn modelId="{5BE6D213-E8C8-45E4-96C5-900E954A3BEE}" type="presParOf" srcId="{4CB7119A-57CC-4D6F-A205-28DB1EAEAD82}" destId="{5B5D5F9B-D09B-4D5F-A5D7-6736782EA673}" srcOrd="4" destOrd="0" presId="urn:microsoft.com/office/officeart/2005/8/layout/vList5"/>
    <dgm:cxn modelId="{BAD2D8F1-2471-4763-B6E2-D07BC84A1F1F}" type="presParOf" srcId="{5B5D5F9B-D09B-4D5F-A5D7-6736782EA673}" destId="{9FD25504-D14D-4B2C-AA32-8461A5AF4CB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8A503-BDDB-462F-8C39-BB9DA18A76E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5C829C-14BA-40D9-AFD9-088FC6DE3C8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Коммуникативные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9027E87-238D-4E31-A5F3-E88716DF828E}" type="sibTrans" cxnId="{86452A11-AA9D-4512-AB6C-FD06855F4B7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0A19F87-199B-43D6-8676-95D13241F422}" type="parTrans" cxnId="{86452A11-AA9D-4512-AB6C-FD06855F4B7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33433A8-6533-413A-A7EB-8929699A1C0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После чтения.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Беседуем и уточняем позицию автора.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8ED6C14-6158-4F49-91D0-D5A16916993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Во время чтения. </a:t>
          </a:r>
          <a:r>
            <a: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«Читаем и ведем диалог с автором: задаем вопросы, прогнозируем ответы, проверяем себя по тексту».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Возникает читательская интерпретация.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C54303-3325-4299-8BC6-D3BDB2A6C25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C1F49C-A0D9-4332-ACF1-88CB5D0A95AE}" type="sibTrans" cxnId="{5FEDA3C3-9249-4EF5-A326-4D412C6F621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93C786D-C39D-43D8-AF24-8BBCBDFCB8AE}" type="parTrans" cxnId="{5FEDA3C3-9249-4EF5-A326-4D412C6F621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8B22C28-4EEB-4B81-927B-D76EEFE2FC09}" type="sibTrans" cxnId="{A17EA012-F724-41F1-AD5B-A92AD04CC21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96FB441-5D1A-4E18-B522-C6A1BC2CD3D9}" type="parTrans" cxnId="{A17EA012-F724-41F1-AD5B-A92AD04CC21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6C0728F-80FB-4B0C-986E-85406EE1D3EF}" type="sibTrans" cxnId="{4D998002-E7E7-46EB-87DE-662C455E1B2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9601118-AC85-4015-9181-5494294CD403}" type="parTrans" cxnId="{4D998002-E7E7-46EB-87DE-662C455E1B2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7A8CF9C-6488-4118-A476-B768D59A19D2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До чтения.</a:t>
          </a:r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Ученики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прогнозирую содержание текста: </a:t>
          </a:r>
          <a:r>
            <a: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«Предположите, о чем этот текст по его названию… А иллюстрация подтверждает это?»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Возникает мотивация к учению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A39AD77-6073-47FD-97F3-CCD2AD89B9E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Познавательные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BD49B0-9BFF-43E2-83A1-1048E3D3E861}" type="sibTrans" cxnId="{3B0304F7-A7AA-4FBB-AF49-84C0741DB5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3F8F001-D0E1-4DA1-A5E5-5A22E6F6E7C1}" type="parTrans" cxnId="{3B0304F7-A7AA-4FBB-AF49-84C0741DB5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465BF26-6A6B-4A09-AA40-EF6DF126ACB9}" type="sibTrans" cxnId="{8C000F3A-23E6-402D-852D-12F7C09351C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C994A64-D354-45AA-9A6E-3EB0B2AC07A6}" type="parTrans" cxnId="{8C000F3A-23E6-402D-852D-12F7C09351C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86ADDDA-2E23-4A52-BD3E-77934AC4F376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Личностные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5361860-1075-44AA-A757-74F3842E2C29}" type="parTrans" cxnId="{3D0EF3D2-1846-465E-A175-21BF4E5CA30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412107B-FFB3-475E-86E6-AD00DCFE8D01}" type="sibTrans" cxnId="{3D0EF3D2-1846-465E-A175-21BF4E5CA30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9BFAFBB1-74F3-4874-B1F7-4CC9D1CDCAC5}">
      <dgm:prSet phldrT="[Текст]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A33701C-D180-408F-80E3-65FB012064EA}" type="parTrans" cxnId="{13DFEA52-1474-4DE0-BBE0-49AE22542BDA}">
      <dgm:prSet/>
      <dgm:spPr/>
      <dgm:t>
        <a:bodyPr/>
        <a:lstStyle/>
        <a:p>
          <a:endParaRPr lang="ru-RU"/>
        </a:p>
      </dgm:t>
    </dgm:pt>
    <dgm:pt modelId="{F863709C-EE66-4653-A233-294851BB6C42}" type="sibTrans" cxnId="{13DFEA52-1474-4DE0-BBE0-49AE22542BDA}">
      <dgm:prSet/>
      <dgm:spPr/>
      <dgm:t>
        <a:bodyPr/>
        <a:lstStyle/>
        <a:p>
          <a:endParaRPr lang="ru-RU"/>
        </a:p>
      </dgm:t>
    </dgm:pt>
    <dgm:pt modelId="{981E374D-9684-4C2C-93FB-21F07DF22C68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Наша технология оценивания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79800F-77BD-431B-86AC-04406E053DA9}" type="parTrans" cxnId="{13A9BE7B-F679-44DD-A036-E2DA5554D5CD}">
      <dgm:prSet/>
      <dgm:spPr/>
      <dgm:t>
        <a:bodyPr/>
        <a:lstStyle/>
        <a:p>
          <a:endParaRPr lang="ru-RU"/>
        </a:p>
      </dgm:t>
    </dgm:pt>
    <dgm:pt modelId="{E78C3832-D7D8-4940-A181-39234AD70016}" type="sibTrans" cxnId="{13A9BE7B-F679-44DD-A036-E2DA5554D5CD}">
      <dgm:prSet/>
      <dgm:spPr/>
      <dgm:t>
        <a:bodyPr/>
        <a:lstStyle/>
        <a:p>
          <a:endParaRPr lang="ru-RU"/>
        </a:p>
      </dgm:t>
    </dgm:pt>
    <dgm:pt modelId="{89CA6AF7-89B1-4F90-9C33-FD4CAB9DC0A6}" type="pres">
      <dgm:prSet presAssocID="{EA18A503-BDDB-462F-8C39-BB9DA18A76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030CC-4562-449A-8FE7-00B74351F438}" type="pres">
      <dgm:prSet presAssocID="{BA39AD77-6073-47FD-97F3-CCD2AD89B9E8}" presName="linNode" presStyleCnt="0"/>
      <dgm:spPr/>
    </dgm:pt>
    <dgm:pt modelId="{B05052BE-8119-4676-BB94-54EA9F9BE795}" type="pres">
      <dgm:prSet presAssocID="{BA39AD77-6073-47FD-97F3-CCD2AD89B9E8}" presName="parentText" presStyleLbl="node1" presStyleIdx="0" presStyleCnt="4" custScaleX="74472" custScaleY="184167" custLinFactNeighborX="-131" custLinFactNeighborY="1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D499A-F2DD-4710-B7AD-9677B849EDF8}" type="pres">
      <dgm:prSet presAssocID="{BA39AD77-6073-47FD-97F3-CCD2AD89B9E8}" presName="descendantText" presStyleLbl="alignAccFollowNode1" presStyleIdx="0" presStyleCnt="2" custScaleY="648903" custLinFactNeighborX="-1534" custLinFactNeighborY="-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16449-CD09-40B0-99F2-FD45AE447875}" type="pres">
      <dgm:prSet presAssocID="{75BD49B0-9BFF-43E2-83A1-1048E3D3E861}" presName="sp" presStyleCnt="0"/>
      <dgm:spPr/>
    </dgm:pt>
    <dgm:pt modelId="{AEDA6E15-37B5-4A75-81C3-A960C5953427}" type="pres">
      <dgm:prSet presAssocID="{6CC54303-3325-4299-8BC6-D3BDB2A6C25A}" presName="linNode" presStyleCnt="0"/>
      <dgm:spPr/>
    </dgm:pt>
    <dgm:pt modelId="{3EB1A988-C33B-42BB-A88B-053842EF5F71}" type="pres">
      <dgm:prSet presAssocID="{6CC54303-3325-4299-8BC6-D3BDB2A6C25A}" presName="parentText" presStyleLbl="node1" presStyleIdx="1" presStyleCnt="4" custScaleX="74472" custScaleY="197976" custLinFactY="-125205" custLinFactNeighborX="-1376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9576A-5048-4C4D-A15F-206EEDBCA347}" type="pres">
      <dgm:prSet presAssocID="{6CC54303-3325-4299-8BC6-D3BDB2A6C25A}" presName="descendantText" presStyleLbl="alignAccFollowNode1" presStyleIdx="1" presStyleCnt="2" custScaleY="676537" custLinFactNeighborX="557" custLinFactNeighborY="50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40E0A-FFDD-495D-BAF7-69D60590F475}" type="pres">
      <dgm:prSet presAssocID="{4EC1F49C-A0D9-4332-ACF1-88CB5D0A95AE}" presName="sp" presStyleCnt="0"/>
      <dgm:spPr/>
    </dgm:pt>
    <dgm:pt modelId="{64C1957A-3D8E-4DD7-BA97-FC1C275A114D}" type="pres">
      <dgm:prSet presAssocID="{CD5C829C-14BA-40D9-AFD9-088FC6DE3C83}" presName="linNode" presStyleCnt="0"/>
      <dgm:spPr/>
    </dgm:pt>
    <dgm:pt modelId="{C1F6127D-CF39-4C77-B692-BE610462577B}" type="pres">
      <dgm:prSet presAssocID="{CD5C829C-14BA-40D9-AFD9-088FC6DE3C83}" presName="parentText" presStyleLbl="node1" presStyleIdx="2" presStyleCnt="4" custScaleX="77281" custScaleY="147843" custLinFactY="-200000" custLinFactNeighborX="-356" custLinFactNeighborY="-266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F4F54-57F7-48D4-A0CF-C6B7E90A5667}" type="pres">
      <dgm:prSet presAssocID="{19027E87-238D-4E31-A5F3-E88716DF828E}" presName="sp" presStyleCnt="0"/>
      <dgm:spPr/>
    </dgm:pt>
    <dgm:pt modelId="{3D255EF4-7DF5-4928-BD17-CAE4FAB026DB}" type="pres">
      <dgm:prSet presAssocID="{086ADDDA-2E23-4A52-BD3E-77934AC4F376}" presName="linNode" presStyleCnt="0"/>
      <dgm:spPr/>
    </dgm:pt>
    <dgm:pt modelId="{723D5E54-7FFC-4271-A51B-F55059493C5C}" type="pres">
      <dgm:prSet presAssocID="{086ADDDA-2E23-4A52-BD3E-77934AC4F376}" presName="parentText" presStyleLbl="node1" presStyleIdx="3" presStyleCnt="4" custScaleX="76493" custScaleY="158568" custLinFactY="-200000" custLinFactNeighborX="-2447" custLinFactNeighborY="-2198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98002-E7E7-46EB-87DE-662C455E1B22}" srcId="{6CC54303-3325-4299-8BC6-D3BDB2A6C25A}" destId="{68ED6C14-6158-4F49-91D0-D5A16916993A}" srcOrd="0" destOrd="0" parTransId="{59601118-AC85-4015-9181-5494294CD403}" sibTransId="{B6C0728F-80FB-4B0C-986E-85406EE1D3EF}"/>
    <dgm:cxn modelId="{5075BB20-A5C6-4691-904D-BF1D4E634AC4}" type="presOf" srcId="{733433A8-6533-413A-A7EB-8929699A1C0B}" destId="{7D79576A-5048-4C4D-A15F-206EEDBCA347}" srcOrd="0" destOrd="1" presId="urn:microsoft.com/office/officeart/2005/8/layout/vList5"/>
    <dgm:cxn modelId="{13A9BE7B-F679-44DD-A036-E2DA5554D5CD}" srcId="{BA39AD77-6073-47FD-97F3-CCD2AD89B9E8}" destId="{981E374D-9684-4C2C-93FB-21F07DF22C68}" srcOrd="0" destOrd="0" parTransId="{8879800F-77BD-431B-86AC-04406E053DA9}" sibTransId="{E78C3832-D7D8-4940-A181-39234AD70016}"/>
    <dgm:cxn modelId="{13DFEA52-1474-4DE0-BBE0-49AE22542BDA}" srcId="{6CC54303-3325-4299-8BC6-D3BDB2A6C25A}" destId="{9BFAFBB1-74F3-4874-B1F7-4CC9D1CDCAC5}" srcOrd="2" destOrd="0" parTransId="{CA33701C-D180-408F-80E3-65FB012064EA}" sibTransId="{F863709C-EE66-4653-A233-294851BB6C42}"/>
    <dgm:cxn modelId="{5FEDA3C3-9249-4EF5-A326-4D412C6F621E}" srcId="{EA18A503-BDDB-462F-8C39-BB9DA18A76E1}" destId="{6CC54303-3325-4299-8BC6-D3BDB2A6C25A}" srcOrd="1" destOrd="0" parTransId="{693C786D-C39D-43D8-AF24-8BBCBDFCB8AE}" sibTransId="{4EC1F49C-A0D9-4332-ACF1-88CB5D0A95AE}"/>
    <dgm:cxn modelId="{C91EDEB9-F4F4-4F88-A254-7DC7E4B77EF6}" type="presOf" srcId="{BA39AD77-6073-47FD-97F3-CCD2AD89B9E8}" destId="{B05052BE-8119-4676-BB94-54EA9F9BE795}" srcOrd="0" destOrd="0" presId="urn:microsoft.com/office/officeart/2005/8/layout/vList5"/>
    <dgm:cxn modelId="{4B505BB3-EA74-463F-A79B-A4C59B907159}" type="presOf" srcId="{68ED6C14-6158-4F49-91D0-D5A16916993A}" destId="{7D79576A-5048-4C4D-A15F-206EEDBCA347}" srcOrd="0" destOrd="0" presId="urn:microsoft.com/office/officeart/2005/8/layout/vList5"/>
    <dgm:cxn modelId="{58B4A6FA-B0BB-43B5-9CA1-14738307FDD4}" type="presOf" srcId="{9BFAFBB1-74F3-4874-B1F7-4CC9D1CDCAC5}" destId="{7D79576A-5048-4C4D-A15F-206EEDBCA347}" srcOrd="0" destOrd="2" presId="urn:microsoft.com/office/officeart/2005/8/layout/vList5"/>
    <dgm:cxn modelId="{0D75E242-64BD-48C9-AB81-477ECE7E93E6}" type="presOf" srcId="{6CC54303-3325-4299-8BC6-D3BDB2A6C25A}" destId="{3EB1A988-C33B-42BB-A88B-053842EF5F71}" srcOrd="0" destOrd="0" presId="urn:microsoft.com/office/officeart/2005/8/layout/vList5"/>
    <dgm:cxn modelId="{56361061-AACA-40C1-8E45-531BF9C21939}" type="presOf" srcId="{A7A8CF9C-6488-4118-A476-B768D59A19D2}" destId="{D53D499A-F2DD-4710-B7AD-9677B849EDF8}" srcOrd="0" destOrd="1" presId="urn:microsoft.com/office/officeart/2005/8/layout/vList5"/>
    <dgm:cxn modelId="{3D0EF3D2-1846-465E-A175-21BF4E5CA30F}" srcId="{EA18A503-BDDB-462F-8C39-BB9DA18A76E1}" destId="{086ADDDA-2E23-4A52-BD3E-77934AC4F376}" srcOrd="3" destOrd="0" parTransId="{45361860-1075-44AA-A757-74F3842E2C29}" sibTransId="{8412107B-FFB3-475E-86E6-AD00DCFE8D01}"/>
    <dgm:cxn modelId="{A2E9A6A1-022D-46CA-8E6D-C342B3C0B3FC}" type="presOf" srcId="{981E374D-9684-4C2C-93FB-21F07DF22C68}" destId="{D53D499A-F2DD-4710-B7AD-9677B849EDF8}" srcOrd="0" destOrd="0" presId="urn:microsoft.com/office/officeart/2005/8/layout/vList5"/>
    <dgm:cxn modelId="{26B0F0EB-CC46-4ACA-A312-5BCDF0EA9B6A}" type="presOf" srcId="{086ADDDA-2E23-4A52-BD3E-77934AC4F376}" destId="{723D5E54-7FFC-4271-A51B-F55059493C5C}" srcOrd="0" destOrd="0" presId="urn:microsoft.com/office/officeart/2005/8/layout/vList5"/>
    <dgm:cxn modelId="{8C000F3A-23E6-402D-852D-12F7C09351C7}" srcId="{BA39AD77-6073-47FD-97F3-CCD2AD89B9E8}" destId="{A7A8CF9C-6488-4118-A476-B768D59A19D2}" srcOrd="1" destOrd="0" parTransId="{BC994A64-D354-45AA-9A6E-3EB0B2AC07A6}" sibTransId="{A465BF26-6A6B-4A09-AA40-EF6DF126ACB9}"/>
    <dgm:cxn modelId="{A17EA012-F724-41F1-AD5B-A92AD04CC216}" srcId="{6CC54303-3325-4299-8BC6-D3BDB2A6C25A}" destId="{733433A8-6533-413A-A7EB-8929699A1C0B}" srcOrd="1" destOrd="0" parTransId="{496FB441-5D1A-4E18-B522-C6A1BC2CD3D9}" sibTransId="{C8B22C28-4EEB-4B81-927B-D76EEFE2FC09}"/>
    <dgm:cxn modelId="{989B74D8-1934-4D34-BA98-4D5AC5A94A1F}" type="presOf" srcId="{CD5C829C-14BA-40D9-AFD9-088FC6DE3C83}" destId="{C1F6127D-CF39-4C77-B692-BE610462577B}" srcOrd="0" destOrd="0" presId="urn:microsoft.com/office/officeart/2005/8/layout/vList5"/>
    <dgm:cxn modelId="{0AC0770E-97A0-40E9-A7E2-0AA1DB4E3793}" type="presOf" srcId="{EA18A503-BDDB-462F-8C39-BB9DA18A76E1}" destId="{89CA6AF7-89B1-4F90-9C33-FD4CAB9DC0A6}" srcOrd="0" destOrd="0" presId="urn:microsoft.com/office/officeart/2005/8/layout/vList5"/>
    <dgm:cxn modelId="{3B0304F7-A7AA-4FBB-AF49-84C0741DB548}" srcId="{EA18A503-BDDB-462F-8C39-BB9DA18A76E1}" destId="{BA39AD77-6073-47FD-97F3-CCD2AD89B9E8}" srcOrd="0" destOrd="0" parTransId="{B3F8F001-D0E1-4DA1-A5E5-5A22E6F6E7C1}" sibTransId="{75BD49B0-9BFF-43E2-83A1-1048E3D3E861}"/>
    <dgm:cxn modelId="{86452A11-AA9D-4512-AB6C-FD06855F4B7F}" srcId="{EA18A503-BDDB-462F-8C39-BB9DA18A76E1}" destId="{CD5C829C-14BA-40D9-AFD9-088FC6DE3C83}" srcOrd="2" destOrd="0" parTransId="{C0A19F87-199B-43D6-8676-95D13241F422}" sibTransId="{19027E87-238D-4E31-A5F3-E88716DF828E}"/>
    <dgm:cxn modelId="{3F1476B6-DF00-4612-8730-98A71CB876E2}" type="presParOf" srcId="{89CA6AF7-89B1-4F90-9C33-FD4CAB9DC0A6}" destId="{49D030CC-4562-449A-8FE7-00B74351F438}" srcOrd="0" destOrd="0" presId="urn:microsoft.com/office/officeart/2005/8/layout/vList5"/>
    <dgm:cxn modelId="{79CFBB8A-34CA-4529-A8FE-C0F972D62BD5}" type="presParOf" srcId="{49D030CC-4562-449A-8FE7-00B74351F438}" destId="{B05052BE-8119-4676-BB94-54EA9F9BE795}" srcOrd="0" destOrd="0" presId="urn:microsoft.com/office/officeart/2005/8/layout/vList5"/>
    <dgm:cxn modelId="{AB4AA3D6-7C36-4678-965D-534D5D100E91}" type="presParOf" srcId="{49D030CC-4562-449A-8FE7-00B74351F438}" destId="{D53D499A-F2DD-4710-B7AD-9677B849EDF8}" srcOrd="1" destOrd="0" presId="urn:microsoft.com/office/officeart/2005/8/layout/vList5"/>
    <dgm:cxn modelId="{67A53838-BEC7-4942-AE8F-3D8F9652752D}" type="presParOf" srcId="{89CA6AF7-89B1-4F90-9C33-FD4CAB9DC0A6}" destId="{26E16449-CD09-40B0-99F2-FD45AE447875}" srcOrd="1" destOrd="0" presId="urn:microsoft.com/office/officeart/2005/8/layout/vList5"/>
    <dgm:cxn modelId="{446DB05F-8E51-4938-845E-EB4349CAD017}" type="presParOf" srcId="{89CA6AF7-89B1-4F90-9C33-FD4CAB9DC0A6}" destId="{AEDA6E15-37B5-4A75-81C3-A960C5953427}" srcOrd="2" destOrd="0" presId="urn:microsoft.com/office/officeart/2005/8/layout/vList5"/>
    <dgm:cxn modelId="{2DF7E0D6-2217-4810-9B25-2A2E7A6975AE}" type="presParOf" srcId="{AEDA6E15-37B5-4A75-81C3-A960C5953427}" destId="{3EB1A988-C33B-42BB-A88B-053842EF5F71}" srcOrd="0" destOrd="0" presId="urn:microsoft.com/office/officeart/2005/8/layout/vList5"/>
    <dgm:cxn modelId="{65E9592E-66D8-4BFF-ADF6-5E4461CEAE91}" type="presParOf" srcId="{AEDA6E15-37B5-4A75-81C3-A960C5953427}" destId="{7D79576A-5048-4C4D-A15F-206EEDBCA347}" srcOrd="1" destOrd="0" presId="urn:microsoft.com/office/officeart/2005/8/layout/vList5"/>
    <dgm:cxn modelId="{E6473B07-3C01-483C-B093-00F28D834786}" type="presParOf" srcId="{89CA6AF7-89B1-4F90-9C33-FD4CAB9DC0A6}" destId="{F4840E0A-FFDD-495D-BAF7-69D60590F475}" srcOrd="3" destOrd="0" presId="urn:microsoft.com/office/officeart/2005/8/layout/vList5"/>
    <dgm:cxn modelId="{5A2A959A-E6C4-49D9-A7E8-2C5D4BE57422}" type="presParOf" srcId="{89CA6AF7-89B1-4F90-9C33-FD4CAB9DC0A6}" destId="{64C1957A-3D8E-4DD7-BA97-FC1C275A114D}" srcOrd="4" destOrd="0" presId="urn:microsoft.com/office/officeart/2005/8/layout/vList5"/>
    <dgm:cxn modelId="{8B665CA9-6D28-4023-8DC0-22D9A2204FAB}" type="presParOf" srcId="{64C1957A-3D8E-4DD7-BA97-FC1C275A114D}" destId="{C1F6127D-CF39-4C77-B692-BE610462577B}" srcOrd="0" destOrd="0" presId="urn:microsoft.com/office/officeart/2005/8/layout/vList5"/>
    <dgm:cxn modelId="{DC740249-027D-4C13-A759-AD2F52306AC2}" type="presParOf" srcId="{89CA6AF7-89B1-4F90-9C33-FD4CAB9DC0A6}" destId="{3FEF4F54-57F7-48D4-A0CF-C6B7E90A5667}" srcOrd="5" destOrd="0" presId="urn:microsoft.com/office/officeart/2005/8/layout/vList5"/>
    <dgm:cxn modelId="{1C166627-7E20-41AB-BC5B-618A66753D8B}" type="presParOf" srcId="{89CA6AF7-89B1-4F90-9C33-FD4CAB9DC0A6}" destId="{3D255EF4-7DF5-4928-BD17-CAE4FAB026DB}" srcOrd="6" destOrd="0" presId="urn:microsoft.com/office/officeart/2005/8/layout/vList5"/>
    <dgm:cxn modelId="{912679DF-C35C-4A68-A310-29DE5BDDD52D}" type="presParOf" srcId="{3D255EF4-7DF5-4928-BD17-CAE4FAB026DB}" destId="{723D5E54-7FFC-4271-A51B-F55059493C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8A503-BDDB-462F-8C39-BB9DA18A76E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5C829C-14BA-40D9-AFD9-088FC6DE3C8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Коммуникативные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9027E87-238D-4E31-A5F3-E88716DF828E}" type="sibTrans" cxnId="{86452A11-AA9D-4512-AB6C-FD06855F4B7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0A19F87-199B-43D6-8676-95D13241F422}" type="parTrans" cxnId="{86452A11-AA9D-4512-AB6C-FD06855F4B7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8ED6C14-6158-4F49-91D0-D5A16916993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КТО оценивает? </a:t>
          </a:r>
          <a:r>
            <a: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Ученик</a:t>
          </a:r>
          <a:r>
            <a: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 диалоге с учителем («Какое было задание? Выполнил? Верно? Сам? Что себе поставишь?)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CC54303-3325-4299-8BC6-D3BDB2A6C25A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C1F49C-A0D9-4332-ACF1-88CB5D0A95AE}" type="sibTrans" cxnId="{5FEDA3C3-9249-4EF5-A326-4D412C6F621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93C786D-C39D-43D8-AF24-8BBCBDFCB8AE}" type="parTrans" cxnId="{5FEDA3C3-9249-4EF5-A326-4D412C6F621E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6C0728F-80FB-4B0C-986E-85406EE1D3EF}" type="sibTrans" cxnId="{4D998002-E7E7-46EB-87DE-662C455E1B2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9601118-AC85-4015-9181-5494294CD403}" type="parTrans" cxnId="{4D998002-E7E7-46EB-87DE-662C455E1B22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7A8CF9C-6488-4118-A476-B768D59A19D2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ЧТО оцениваем? </a:t>
          </a:r>
          <a:r>
            <a: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Умение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применять знания – качественно </a:t>
          </a:r>
          <a:r>
            <a: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оценкой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, переводимой в отметку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A39AD77-6073-47FD-97F3-CCD2AD89B9E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Познавательные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BD49B0-9BFF-43E2-83A1-1048E3D3E861}" type="sibTrans" cxnId="{3B0304F7-A7AA-4FBB-AF49-84C0741DB5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3F8F001-D0E1-4DA1-A5E5-5A22E6F6E7C1}" type="parTrans" cxnId="{3B0304F7-A7AA-4FBB-AF49-84C0741DB5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465BF26-6A6B-4A09-AA40-EF6DF126ACB9}" type="sibTrans" cxnId="{8C000F3A-23E6-402D-852D-12F7C09351C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C994A64-D354-45AA-9A6E-3EB0B2AC07A6}" type="parTrans" cxnId="{8C000F3A-23E6-402D-852D-12F7C09351C7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086ADDDA-2E23-4A52-BD3E-77934AC4F376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Личностные УУД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5361860-1075-44AA-A757-74F3842E2C29}" type="parTrans" cxnId="{3D0EF3D2-1846-465E-A175-21BF4E5CA30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412107B-FFB3-475E-86E6-AD00DCFE8D01}" type="sibTrans" cxnId="{3D0EF3D2-1846-465E-A175-21BF4E5CA30F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4A30C074-0654-4E2E-AFEF-ED34131E5BC8}">
      <dgm:prSet phldrT="[Текст]" custT="1"/>
      <dgm:spPr/>
      <dgm:t>
        <a:bodyPr/>
        <a:lstStyle/>
        <a:p>
          <a:pPr algn="ctr"/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Наша технология оценивания</a:t>
          </a:r>
          <a:endParaRPr lang="ru-RU" sz="2400" b="1" u="sng" dirty="0">
            <a:latin typeface="Times New Roman" pitchFamily="18" charset="0"/>
            <a:cs typeface="Times New Roman" pitchFamily="18" charset="0"/>
          </a:endParaRPr>
        </a:p>
      </dgm:t>
    </dgm:pt>
    <dgm:pt modelId="{F9ED22A3-39A8-444D-A910-1A9701093BDB}" type="parTrans" cxnId="{473AA1AF-AA86-417F-A56B-B4A3AC5297E4}">
      <dgm:prSet/>
      <dgm:spPr/>
      <dgm:t>
        <a:bodyPr/>
        <a:lstStyle/>
        <a:p>
          <a:endParaRPr lang="ru-RU"/>
        </a:p>
      </dgm:t>
    </dgm:pt>
    <dgm:pt modelId="{312C6003-BC5F-4C7E-9B44-DE8401F5A084}" type="sibTrans" cxnId="{473AA1AF-AA86-417F-A56B-B4A3AC5297E4}">
      <dgm:prSet/>
      <dgm:spPr/>
      <dgm:t>
        <a:bodyPr/>
        <a:lstStyle/>
        <a:p>
          <a:endParaRPr lang="ru-RU"/>
        </a:p>
      </dgm:t>
    </dgm:pt>
    <dgm:pt modelId="{89CA6AF7-89B1-4F90-9C33-FD4CAB9DC0A6}" type="pres">
      <dgm:prSet presAssocID="{EA18A503-BDDB-462F-8C39-BB9DA18A76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030CC-4562-449A-8FE7-00B74351F438}" type="pres">
      <dgm:prSet presAssocID="{BA39AD77-6073-47FD-97F3-CCD2AD89B9E8}" presName="linNode" presStyleCnt="0"/>
      <dgm:spPr/>
    </dgm:pt>
    <dgm:pt modelId="{B05052BE-8119-4676-BB94-54EA9F9BE795}" type="pres">
      <dgm:prSet presAssocID="{BA39AD77-6073-47FD-97F3-CCD2AD89B9E8}" presName="parentText" presStyleLbl="node1" presStyleIdx="0" presStyleCnt="4" custScaleX="79405" custLinFactNeighborX="-131" custLinFactNeighborY="1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D499A-F2DD-4710-B7AD-9677B849EDF8}" type="pres">
      <dgm:prSet presAssocID="{BA39AD77-6073-47FD-97F3-CCD2AD89B9E8}" presName="descendantText" presStyleLbl="alignAccFollowNode1" presStyleIdx="0" presStyleCnt="2" custScaleY="275153" custLinFactNeighborX="598" custLinFactNeighborY="59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16449-CD09-40B0-99F2-FD45AE447875}" type="pres">
      <dgm:prSet presAssocID="{75BD49B0-9BFF-43E2-83A1-1048E3D3E861}" presName="sp" presStyleCnt="0"/>
      <dgm:spPr/>
    </dgm:pt>
    <dgm:pt modelId="{AEDA6E15-37B5-4A75-81C3-A960C5953427}" type="pres">
      <dgm:prSet presAssocID="{6CC54303-3325-4299-8BC6-D3BDB2A6C25A}" presName="linNode" presStyleCnt="0"/>
      <dgm:spPr/>
    </dgm:pt>
    <dgm:pt modelId="{3EB1A988-C33B-42BB-A88B-053842EF5F71}" type="pres">
      <dgm:prSet presAssocID="{6CC54303-3325-4299-8BC6-D3BDB2A6C25A}" presName="parentText" presStyleLbl="node1" presStyleIdx="1" presStyleCnt="4" custScaleX="77744" custLinFactY="-1754" custLinFactNeighborX="-58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9576A-5048-4C4D-A15F-206EEDBCA347}" type="pres">
      <dgm:prSet presAssocID="{6CC54303-3325-4299-8BC6-D3BDB2A6C25A}" presName="descendantText" presStyleLbl="alignAccFollowNode1" presStyleIdx="1" presStyleCnt="2" custScaleY="263245" custLinFactNeighborX="2688" custLinFactNeighborY="87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40E0A-FFDD-495D-BAF7-69D60590F475}" type="pres">
      <dgm:prSet presAssocID="{4EC1F49C-A0D9-4332-ACF1-88CB5D0A95AE}" presName="sp" presStyleCnt="0"/>
      <dgm:spPr/>
    </dgm:pt>
    <dgm:pt modelId="{64C1957A-3D8E-4DD7-BA97-FC1C275A114D}" type="pres">
      <dgm:prSet presAssocID="{CD5C829C-14BA-40D9-AFD9-088FC6DE3C83}" presName="linNode" presStyleCnt="0"/>
      <dgm:spPr/>
    </dgm:pt>
    <dgm:pt modelId="{C1F6127D-CF39-4C77-B692-BE610462577B}" type="pres">
      <dgm:prSet presAssocID="{CD5C829C-14BA-40D9-AFD9-088FC6DE3C83}" presName="parentText" presStyleLbl="node1" presStyleIdx="2" presStyleCnt="4" custScaleX="81786" custLinFactY="-54751" custLinFactNeighborX="-61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F4F54-57F7-48D4-A0CF-C6B7E90A5667}" type="pres">
      <dgm:prSet presAssocID="{19027E87-238D-4E31-A5F3-E88716DF828E}" presName="sp" presStyleCnt="0"/>
      <dgm:spPr/>
    </dgm:pt>
    <dgm:pt modelId="{3D255EF4-7DF5-4928-BD17-CAE4FAB026DB}" type="pres">
      <dgm:prSet presAssocID="{086ADDDA-2E23-4A52-BD3E-77934AC4F376}" presName="linNode" presStyleCnt="0"/>
      <dgm:spPr/>
    </dgm:pt>
    <dgm:pt modelId="{723D5E54-7FFC-4271-A51B-F55059493C5C}" type="pres">
      <dgm:prSet presAssocID="{086ADDDA-2E23-4A52-BD3E-77934AC4F376}" presName="parentText" presStyleLbl="node1" presStyleIdx="3" presStyleCnt="4" custScaleX="79237" custLinFactY="-61392" custLinFactNeighborX="-78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98002-E7E7-46EB-87DE-662C455E1B22}" srcId="{6CC54303-3325-4299-8BC6-D3BDB2A6C25A}" destId="{68ED6C14-6158-4F49-91D0-D5A16916993A}" srcOrd="0" destOrd="0" parTransId="{59601118-AC85-4015-9181-5494294CD403}" sibTransId="{B6C0728F-80FB-4B0C-986E-85406EE1D3EF}"/>
    <dgm:cxn modelId="{89704ECC-E5F1-42E9-BAA7-C74FFA26B7E0}" type="presOf" srcId="{086ADDDA-2E23-4A52-BD3E-77934AC4F376}" destId="{723D5E54-7FFC-4271-A51B-F55059493C5C}" srcOrd="0" destOrd="0" presId="urn:microsoft.com/office/officeart/2005/8/layout/vList5"/>
    <dgm:cxn modelId="{5FEDA3C3-9249-4EF5-A326-4D412C6F621E}" srcId="{EA18A503-BDDB-462F-8C39-BB9DA18A76E1}" destId="{6CC54303-3325-4299-8BC6-D3BDB2A6C25A}" srcOrd="1" destOrd="0" parTransId="{693C786D-C39D-43D8-AF24-8BBCBDFCB8AE}" sibTransId="{4EC1F49C-A0D9-4332-ACF1-88CB5D0A95AE}"/>
    <dgm:cxn modelId="{0AB5F171-0AF3-4FAE-BBDE-AE5DC57AB739}" type="presOf" srcId="{68ED6C14-6158-4F49-91D0-D5A16916993A}" destId="{7D79576A-5048-4C4D-A15F-206EEDBCA347}" srcOrd="0" destOrd="0" presId="urn:microsoft.com/office/officeart/2005/8/layout/vList5"/>
    <dgm:cxn modelId="{7A7F22A7-5315-42D0-8A52-71A2500FE4FD}" type="presOf" srcId="{4A30C074-0654-4E2E-AFEF-ED34131E5BC8}" destId="{D53D499A-F2DD-4710-B7AD-9677B849EDF8}" srcOrd="0" destOrd="0" presId="urn:microsoft.com/office/officeart/2005/8/layout/vList5"/>
    <dgm:cxn modelId="{3D0EF3D2-1846-465E-A175-21BF4E5CA30F}" srcId="{EA18A503-BDDB-462F-8C39-BB9DA18A76E1}" destId="{086ADDDA-2E23-4A52-BD3E-77934AC4F376}" srcOrd="3" destOrd="0" parTransId="{45361860-1075-44AA-A757-74F3842E2C29}" sibTransId="{8412107B-FFB3-475E-86E6-AD00DCFE8D01}"/>
    <dgm:cxn modelId="{3E7F145F-AA9C-4684-840C-A100A98029F5}" type="presOf" srcId="{BA39AD77-6073-47FD-97F3-CCD2AD89B9E8}" destId="{B05052BE-8119-4676-BB94-54EA9F9BE795}" srcOrd="0" destOrd="0" presId="urn:microsoft.com/office/officeart/2005/8/layout/vList5"/>
    <dgm:cxn modelId="{8C000F3A-23E6-402D-852D-12F7C09351C7}" srcId="{BA39AD77-6073-47FD-97F3-CCD2AD89B9E8}" destId="{A7A8CF9C-6488-4118-A476-B768D59A19D2}" srcOrd="1" destOrd="0" parTransId="{BC994A64-D354-45AA-9A6E-3EB0B2AC07A6}" sibTransId="{A465BF26-6A6B-4A09-AA40-EF6DF126ACB9}"/>
    <dgm:cxn modelId="{96659C3F-E6B6-4640-AFDD-DC7474A74428}" type="presOf" srcId="{A7A8CF9C-6488-4118-A476-B768D59A19D2}" destId="{D53D499A-F2DD-4710-B7AD-9677B849EDF8}" srcOrd="0" destOrd="1" presId="urn:microsoft.com/office/officeart/2005/8/layout/vList5"/>
    <dgm:cxn modelId="{473AA1AF-AA86-417F-A56B-B4A3AC5297E4}" srcId="{BA39AD77-6073-47FD-97F3-CCD2AD89B9E8}" destId="{4A30C074-0654-4E2E-AFEF-ED34131E5BC8}" srcOrd="0" destOrd="0" parTransId="{F9ED22A3-39A8-444D-A910-1A9701093BDB}" sibTransId="{312C6003-BC5F-4C7E-9B44-DE8401F5A084}"/>
    <dgm:cxn modelId="{7A1A5786-6928-403D-8351-F3B5FBED99E6}" type="presOf" srcId="{6CC54303-3325-4299-8BC6-D3BDB2A6C25A}" destId="{3EB1A988-C33B-42BB-A88B-053842EF5F71}" srcOrd="0" destOrd="0" presId="urn:microsoft.com/office/officeart/2005/8/layout/vList5"/>
    <dgm:cxn modelId="{3B0304F7-A7AA-4FBB-AF49-84C0741DB548}" srcId="{EA18A503-BDDB-462F-8C39-BB9DA18A76E1}" destId="{BA39AD77-6073-47FD-97F3-CCD2AD89B9E8}" srcOrd="0" destOrd="0" parTransId="{B3F8F001-D0E1-4DA1-A5E5-5A22E6F6E7C1}" sibTransId="{75BD49B0-9BFF-43E2-83A1-1048E3D3E861}"/>
    <dgm:cxn modelId="{86452A11-AA9D-4512-AB6C-FD06855F4B7F}" srcId="{EA18A503-BDDB-462F-8C39-BB9DA18A76E1}" destId="{CD5C829C-14BA-40D9-AFD9-088FC6DE3C83}" srcOrd="2" destOrd="0" parTransId="{C0A19F87-199B-43D6-8676-95D13241F422}" sibTransId="{19027E87-238D-4E31-A5F3-E88716DF828E}"/>
    <dgm:cxn modelId="{92C0955D-C9C5-44A4-829C-52792CFD7490}" type="presOf" srcId="{EA18A503-BDDB-462F-8C39-BB9DA18A76E1}" destId="{89CA6AF7-89B1-4F90-9C33-FD4CAB9DC0A6}" srcOrd="0" destOrd="0" presId="urn:microsoft.com/office/officeart/2005/8/layout/vList5"/>
    <dgm:cxn modelId="{0ABD42BA-1EFB-4328-BC80-FA51F97C5531}" type="presOf" srcId="{CD5C829C-14BA-40D9-AFD9-088FC6DE3C83}" destId="{C1F6127D-CF39-4C77-B692-BE610462577B}" srcOrd="0" destOrd="0" presId="urn:microsoft.com/office/officeart/2005/8/layout/vList5"/>
    <dgm:cxn modelId="{606399CD-1566-4D8D-9813-70A6F230182C}" type="presParOf" srcId="{89CA6AF7-89B1-4F90-9C33-FD4CAB9DC0A6}" destId="{49D030CC-4562-449A-8FE7-00B74351F438}" srcOrd="0" destOrd="0" presId="urn:microsoft.com/office/officeart/2005/8/layout/vList5"/>
    <dgm:cxn modelId="{FBAD8A37-5448-44B7-A16A-8A7C8E0B5C84}" type="presParOf" srcId="{49D030CC-4562-449A-8FE7-00B74351F438}" destId="{B05052BE-8119-4676-BB94-54EA9F9BE795}" srcOrd="0" destOrd="0" presId="urn:microsoft.com/office/officeart/2005/8/layout/vList5"/>
    <dgm:cxn modelId="{54225532-111E-41A6-88C7-31FBA89AE222}" type="presParOf" srcId="{49D030CC-4562-449A-8FE7-00B74351F438}" destId="{D53D499A-F2DD-4710-B7AD-9677B849EDF8}" srcOrd="1" destOrd="0" presId="urn:microsoft.com/office/officeart/2005/8/layout/vList5"/>
    <dgm:cxn modelId="{E3DA222A-08FD-47CB-8266-4EEF45FFE2C1}" type="presParOf" srcId="{89CA6AF7-89B1-4F90-9C33-FD4CAB9DC0A6}" destId="{26E16449-CD09-40B0-99F2-FD45AE447875}" srcOrd="1" destOrd="0" presId="urn:microsoft.com/office/officeart/2005/8/layout/vList5"/>
    <dgm:cxn modelId="{27682E74-4C64-4A4B-B762-DF5087ED8F86}" type="presParOf" srcId="{89CA6AF7-89B1-4F90-9C33-FD4CAB9DC0A6}" destId="{AEDA6E15-37B5-4A75-81C3-A960C5953427}" srcOrd="2" destOrd="0" presId="urn:microsoft.com/office/officeart/2005/8/layout/vList5"/>
    <dgm:cxn modelId="{4BB53AA6-BD0B-4635-AA21-B7ACCA40E8F2}" type="presParOf" srcId="{AEDA6E15-37B5-4A75-81C3-A960C5953427}" destId="{3EB1A988-C33B-42BB-A88B-053842EF5F71}" srcOrd="0" destOrd="0" presId="urn:microsoft.com/office/officeart/2005/8/layout/vList5"/>
    <dgm:cxn modelId="{8339F016-8683-459E-A708-A7F538301CB2}" type="presParOf" srcId="{AEDA6E15-37B5-4A75-81C3-A960C5953427}" destId="{7D79576A-5048-4C4D-A15F-206EEDBCA347}" srcOrd="1" destOrd="0" presId="urn:microsoft.com/office/officeart/2005/8/layout/vList5"/>
    <dgm:cxn modelId="{289BA582-FB8D-4649-9931-CA31F0B4DCE6}" type="presParOf" srcId="{89CA6AF7-89B1-4F90-9C33-FD4CAB9DC0A6}" destId="{F4840E0A-FFDD-495D-BAF7-69D60590F475}" srcOrd="3" destOrd="0" presId="urn:microsoft.com/office/officeart/2005/8/layout/vList5"/>
    <dgm:cxn modelId="{17A4C8BC-9B37-4E36-8AA2-3557025C7E6A}" type="presParOf" srcId="{89CA6AF7-89B1-4F90-9C33-FD4CAB9DC0A6}" destId="{64C1957A-3D8E-4DD7-BA97-FC1C275A114D}" srcOrd="4" destOrd="0" presId="urn:microsoft.com/office/officeart/2005/8/layout/vList5"/>
    <dgm:cxn modelId="{8A7F475E-B4AB-43A4-88FE-F1FD33955177}" type="presParOf" srcId="{64C1957A-3D8E-4DD7-BA97-FC1C275A114D}" destId="{C1F6127D-CF39-4C77-B692-BE610462577B}" srcOrd="0" destOrd="0" presId="urn:microsoft.com/office/officeart/2005/8/layout/vList5"/>
    <dgm:cxn modelId="{74D9F4C7-2EDB-432A-99BB-EEEF07B9FDD3}" type="presParOf" srcId="{89CA6AF7-89B1-4F90-9C33-FD4CAB9DC0A6}" destId="{3FEF4F54-57F7-48D4-A0CF-C6B7E90A5667}" srcOrd="5" destOrd="0" presId="urn:microsoft.com/office/officeart/2005/8/layout/vList5"/>
    <dgm:cxn modelId="{9B88CEB0-36D9-463E-A843-8B4719C085D7}" type="presParOf" srcId="{89CA6AF7-89B1-4F90-9C33-FD4CAB9DC0A6}" destId="{3D255EF4-7DF5-4928-BD17-CAE4FAB026DB}" srcOrd="6" destOrd="0" presId="urn:microsoft.com/office/officeart/2005/8/layout/vList5"/>
    <dgm:cxn modelId="{D9BCFF8C-5B7C-41C2-8227-1E416E702266}" type="presParOf" srcId="{3D255EF4-7DF5-4928-BD17-CAE4FAB026DB}" destId="{723D5E54-7FFC-4271-A51B-F55059493C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D4491-4F7D-4966-B804-B1CEFA81FCE7}">
      <dsp:nvSpPr>
        <dsp:cNvPr id="0" name=""/>
        <dsp:cNvSpPr/>
      </dsp:nvSpPr>
      <dsp:spPr>
        <a:xfrm rot="5400000">
          <a:off x="4814001" y="-2083638"/>
          <a:ext cx="1956654" cy="612909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Проблемно-диалогический урок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1. Постановка проблемы: </a:t>
          </a:r>
          <a:r>
            <a:rPr lang="ru-RU" sz="2400" kern="1200" smtClean="0">
              <a:latin typeface="Times New Roman" pitchFamily="18" charset="0"/>
              <a:cs typeface="Times New Roman" pitchFamily="18" charset="0"/>
            </a:rPr>
            <a:t>«С одной стороны…, но с другой стороны…» «Что удивляет? В чем затруднение?...» «Какой возникает вопрос? Что надо узнать?...»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727780" y="98099"/>
        <a:ext cx="6033580" cy="1765622"/>
      </dsp:txXfrm>
    </dsp:sp>
    <dsp:sp modelId="{0710171F-2724-454E-8A0B-9BDA7D36D7B2}">
      <dsp:nvSpPr>
        <dsp:cNvPr id="0" name=""/>
        <dsp:cNvSpPr/>
      </dsp:nvSpPr>
      <dsp:spPr>
        <a:xfrm>
          <a:off x="106" y="237250"/>
          <a:ext cx="2727674" cy="14873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711" y="309855"/>
        <a:ext cx="2582464" cy="1342107"/>
      </dsp:txXfrm>
    </dsp:sp>
    <dsp:sp modelId="{FAA8B087-6C4F-4B34-B3B6-5914B64376E8}">
      <dsp:nvSpPr>
        <dsp:cNvPr id="0" name=""/>
        <dsp:cNvSpPr/>
      </dsp:nvSpPr>
      <dsp:spPr>
        <a:xfrm rot="5400000">
          <a:off x="5210101" y="-271962"/>
          <a:ext cx="1189853" cy="6098446"/>
        </a:xfrm>
        <a:prstGeom prst="round2SameRect">
          <a:avLst/>
        </a:prstGeom>
        <a:solidFill>
          <a:schemeClr val="accent5">
            <a:tint val="40000"/>
            <a:alpha val="90000"/>
            <a:hueOff val="-8682122"/>
            <a:satOff val="8949"/>
            <a:lumOff val="1759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-8682122"/>
              <a:satOff val="8949"/>
              <a:lumOff val="17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2. Поиск и нахождение решения: </a:t>
          </a:r>
          <a:r>
            <a:rPr lang="ru-RU" sz="2400" kern="1200" smtClean="0">
              <a:latin typeface="Times New Roman" pitchFamily="18" charset="0"/>
              <a:cs typeface="Times New Roman" pitchFamily="18" charset="0"/>
            </a:rPr>
            <a:t>«Определите сами…» «Сделайте вывод…», «Как мы можем ответить на наш вопрос?...»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755805" y="2240418"/>
        <a:ext cx="6040362" cy="1073685"/>
      </dsp:txXfrm>
    </dsp:sp>
    <dsp:sp modelId="{FC48ECED-0967-4D49-B66E-32C7FEF3DF44}">
      <dsp:nvSpPr>
        <dsp:cNvPr id="0" name=""/>
        <dsp:cNvSpPr/>
      </dsp:nvSpPr>
      <dsp:spPr>
        <a:xfrm>
          <a:off x="106" y="2033602"/>
          <a:ext cx="2755698" cy="1487317"/>
        </a:xfrm>
        <a:prstGeom prst="roundRect">
          <a:avLst/>
        </a:prstGeom>
        <a:solidFill>
          <a:schemeClr val="accent5">
            <a:hueOff val="-4261304"/>
            <a:satOff val="5079"/>
            <a:lumOff val="411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Коммуникативные 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711" y="2106207"/>
        <a:ext cx="2610488" cy="1342107"/>
      </dsp:txXfrm>
    </dsp:sp>
    <dsp:sp modelId="{9FD25504-D14D-4B2C-AA32-8461A5AF4CB7}">
      <dsp:nvSpPr>
        <dsp:cNvPr id="0" name=""/>
        <dsp:cNvSpPr/>
      </dsp:nvSpPr>
      <dsp:spPr>
        <a:xfrm>
          <a:off x="2888773" y="3456384"/>
          <a:ext cx="5968197" cy="148731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3. Создание продукта: </a:t>
          </a:r>
          <a:r>
            <a:rPr lang="ru-RU" sz="2400" kern="1200" smtClean="0">
              <a:latin typeface="Times New Roman" pitchFamily="18" charset="0"/>
              <a:cs typeface="Times New Roman" pitchFamily="18" charset="0"/>
            </a:rPr>
            <a:t>«Придумайте схему…» «Зарифмуйте правило…»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61378" y="3528989"/>
        <a:ext cx="5822987" cy="1342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D499A-F2DD-4710-B7AD-9677B849EDF8}">
      <dsp:nvSpPr>
        <dsp:cNvPr id="0" name=""/>
        <dsp:cNvSpPr/>
      </dsp:nvSpPr>
      <dsp:spPr>
        <a:xfrm rot="5400000">
          <a:off x="5042354" y="-2082789"/>
          <a:ext cx="1951776" cy="612333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Наша технология оценивания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До чтения.</a:t>
          </a: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Ученики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прогнозирую содержание текста: </a:t>
          </a:r>
          <a:r>
            <a:rPr lang="ru-RU" sz="2400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«Предположите, о чем этот текст по его названию… А иллюстрация подтверждает это?»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Возникает мотивация к учению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56575" y="98268"/>
        <a:ext cx="6028057" cy="1761220"/>
      </dsp:txXfrm>
    </dsp:sp>
    <dsp:sp modelId="{B05052BE-8119-4676-BB94-54EA9F9BE795}">
      <dsp:nvSpPr>
        <dsp:cNvPr id="0" name=""/>
        <dsp:cNvSpPr/>
      </dsp:nvSpPr>
      <dsp:spPr>
        <a:xfrm>
          <a:off x="436294" y="638133"/>
          <a:ext cx="2565095" cy="6924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Познавательные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0095" y="671934"/>
        <a:ext cx="2497493" cy="624821"/>
      </dsp:txXfrm>
    </dsp:sp>
    <dsp:sp modelId="{7D79576A-5048-4C4D-A15F-206EEDBCA347}">
      <dsp:nvSpPr>
        <dsp:cNvPr id="0" name=""/>
        <dsp:cNvSpPr/>
      </dsp:nvSpPr>
      <dsp:spPr>
        <a:xfrm rot="5400000">
          <a:off x="5072817" y="81789"/>
          <a:ext cx="2034894" cy="6123335"/>
        </a:xfrm>
        <a:prstGeom prst="round2SameRect">
          <a:avLst/>
        </a:prstGeom>
        <a:solidFill>
          <a:schemeClr val="accent5">
            <a:tint val="40000"/>
            <a:alpha val="90000"/>
            <a:hueOff val="-8682122"/>
            <a:satOff val="8949"/>
            <a:lumOff val="1759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-8682122"/>
              <a:satOff val="8949"/>
              <a:lumOff val="17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Во время чтения. </a:t>
          </a:r>
          <a:r>
            <a:rPr lang="ru-RU" sz="2400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«Читаем и ведем диалог с автором: задаем вопросы, прогнозируем ответы, проверяем себя по тексту».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Возникает читательская интерпретация.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После чтения.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Беседуем и уточняем позицию автора.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028597" y="2225345"/>
        <a:ext cx="6024000" cy="1836224"/>
      </dsp:txXfrm>
    </dsp:sp>
    <dsp:sp modelId="{3EB1A988-C33B-42BB-A88B-053842EF5F71}">
      <dsp:nvSpPr>
        <dsp:cNvPr id="0" name=""/>
        <dsp:cNvSpPr/>
      </dsp:nvSpPr>
      <dsp:spPr>
        <a:xfrm>
          <a:off x="360059" y="1396956"/>
          <a:ext cx="2565095" cy="744342"/>
        </a:xfrm>
        <a:prstGeom prst="roundRect">
          <a:avLst/>
        </a:prstGeom>
        <a:solidFill>
          <a:schemeClr val="accent5">
            <a:hueOff val="-2840869"/>
            <a:satOff val="3386"/>
            <a:lumOff val="274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6395" y="1433292"/>
        <a:ext cx="2492423" cy="671670"/>
      </dsp:txXfrm>
    </dsp:sp>
    <dsp:sp modelId="{C1F6127D-CF39-4C77-B692-BE610462577B}">
      <dsp:nvSpPr>
        <dsp:cNvPr id="0" name=""/>
        <dsp:cNvSpPr/>
      </dsp:nvSpPr>
      <dsp:spPr>
        <a:xfrm>
          <a:off x="432054" y="2274841"/>
          <a:ext cx="2661848" cy="555854"/>
        </a:xfrm>
        <a:prstGeom prst="roundRect">
          <a:avLst/>
        </a:prstGeom>
        <a:solidFill>
          <a:schemeClr val="accent5">
            <a:hueOff val="-5681739"/>
            <a:satOff val="6772"/>
            <a:lumOff val="549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Коммуникативные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189" y="2301976"/>
        <a:ext cx="2607578" cy="501584"/>
      </dsp:txXfrm>
    </dsp:sp>
    <dsp:sp modelId="{723D5E54-7FFC-4271-A51B-F55059493C5C}">
      <dsp:nvSpPr>
        <dsp:cNvPr id="0" name=""/>
        <dsp:cNvSpPr/>
      </dsp:nvSpPr>
      <dsp:spPr>
        <a:xfrm>
          <a:off x="360032" y="3024334"/>
          <a:ext cx="2634706" cy="596177"/>
        </a:xfrm>
        <a:prstGeom prst="roundRect">
          <a:avLst/>
        </a:prstGeom>
        <a:solidFill>
          <a:schemeClr val="accent5">
            <a:hueOff val="-8522608"/>
            <a:satOff val="10158"/>
            <a:lumOff val="823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Личностные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135" y="3053437"/>
        <a:ext cx="2576500" cy="537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D499A-F2DD-4710-B7AD-9677B849EDF8}">
      <dsp:nvSpPr>
        <dsp:cNvPr id="0" name=""/>
        <dsp:cNvSpPr/>
      </dsp:nvSpPr>
      <dsp:spPr>
        <a:xfrm rot="5400000">
          <a:off x="5290309" y="-1793274"/>
          <a:ext cx="1772646" cy="612333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u="sng" kern="1200" dirty="0" smtClean="0">
              <a:latin typeface="Times New Roman" pitchFamily="18" charset="0"/>
              <a:cs typeface="Times New Roman" pitchFamily="18" charset="0"/>
            </a:rPr>
            <a:t>Наша технология оценивания</a:t>
          </a:r>
          <a:endParaRPr lang="ru-RU" sz="2400" b="1" u="sng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ЧТО оцениваем? </a:t>
          </a:r>
          <a:r>
            <a:rPr lang="ru-RU" sz="24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Умение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применять знания – качественно </a:t>
          </a:r>
          <a:r>
            <a:rPr lang="ru-RU" sz="24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оценкой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, переводимой в отметку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14965" y="468603"/>
        <a:ext cx="6036802" cy="1599580"/>
      </dsp:txXfrm>
    </dsp:sp>
    <dsp:sp modelId="{B05052BE-8119-4676-BB94-54EA9F9BE795}">
      <dsp:nvSpPr>
        <dsp:cNvPr id="0" name=""/>
        <dsp:cNvSpPr/>
      </dsp:nvSpPr>
      <dsp:spPr>
        <a:xfrm>
          <a:off x="351339" y="495013"/>
          <a:ext cx="2735006" cy="805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Познавательные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651" y="534325"/>
        <a:ext cx="2656382" cy="726676"/>
      </dsp:txXfrm>
    </dsp:sp>
    <dsp:sp modelId="{7D79576A-5048-4C4D-A15F-206EEDBCA347}">
      <dsp:nvSpPr>
        <dsp:cNvPr id="0" name=""/>
        <dsp:cNvSpPr/>
      </dsp:nvSpPr>
      <dsp:spPr>
        <a:xfrm rot="5400000">
          <a:off x="5343444" y="162561"/>
          <a:ext cx="1695930" cy="6123335"/>
        </a:xfrm>
        <a:prstGeom prst="round2SameRect">
          <a:avLst/>
        </a:prstGeom>
        <a:solidFill>
          <a:schemeClr val="accent5">
            <a:tint val="40000"/>
            <a:alpha val="90000"/>
            <a:hueOff val="-8682122"/>
            <a:satOff val="8949"/>
            <a:lumOff val="1759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-8682122"/>
              <a:satOff val="8949"/>
              <a:lumOff val="17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КТО оценивает? </a:t>
          </a:r>
          <a:r>
            <a:rPr lang="ru-RU" sz="2400" b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Ученик</a:t>
          </a:r>
          <a:r>
            <a:rPr lang="ru-RU" sz="2400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 диалоге с учителем («Какое было задание? Выполнил? Верно? Сам? Что себе поставишь?)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29742" y="2459051"/>
        <a:ext cx="6040547" cy="1530354"/>
      </dsp:txXfrm>
    </dsp:sp>
    <dsp:sp modelId="{3EB1A988-C33B-42BB-A88B-053842EF5F71}">
      <dsp:nvSpPr>
        <dsp:cNvPr id="0" name=""/>
        <dsp:cNvSpPr/>
      </dsp:nvSpPr>
      <dsp:spPr>
        <a:xfrm>
          <a:off x="323600" y="1440163"/>
          <a:ext cx="2677795" cy="805300"/>
        </a:xfrm>
        <a:prstGeom prst="roundRect">
          <a:avLst/>
        </a:prstGeom>
        <a:solidFill>
          <a:schemeClr val="accent5">
            <a:hueOff val="-2840869"/>
            <a:satOff val="3386"/>
            <a:lumOff val="274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Регулятивные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912" y="1479475"/>
        <a:ext cx="2599171" cy="726676"/>
      </dsp:txXfrm>
    </dsp:sp>
    <dsp:sp modelId="{C1F6127D-CF39-4C77-B692-BE610462577B}">
      <dsp:nvSpPr>
        <dsp:cNvPr id="0" name=""/>
        <dsp:cNvSpPr/>
      </dsp:nvSpPr>
      <dsp:spPr>
        <a:xfrm>
          <a:off x="338088" y="2304258"/>
          <a:ext cx="2819771" cy="805300"/>
        </a:xfrm>
        <a:prstGeom prst="roundRect">
          <a:avLst/>
        </a:prstGeom>
        <a:solidFill>
          <a:schemeClr val="accent5">
            <a:hueOff val="-5681739"/>
            <a:satOff val="6772"/>
            <a:lumOff val="549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Коммуникативные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7400" y="2343570"/>
        <a:ext cx="2741147" cy="726676"/>
      </dsp:txXfrm>
    </dsp:sp>
    <dsp:sp modelId="{723D5E54-7FFC-4271-A51B-F55059493C5C}">
      <dsp:nvSpPr>
        <dsp:cNvPr id="0" name=""/>
        <dsp:cNvSpPr/>
      </dsp:nvSpPr>
      <dsp:spPr>
        <a:xfrm>
          <a:off x="332468" y="3096344"/>
          <a:ext cx="2731888" cy="805300"/>
        </a:xfrm>
        <a:prstGeom prst="roundRect">
          <a:avLst/>
        </a:prstGeom>
        <a:solidFill>
          <a:schemeClr val="accent5">
            <a:hueOff val="-8522608"/>
            <a:satOff val="10158"/>
            <a:lumOff val="823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Личностные УУД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780" y="3135656"/>
        <a:ext cx="2653264" cy="726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ls.admsurgut.ru/win/download/163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120880" cy="3240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как один из способов формирования УУД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</a:p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7944" y="5006483"/>
            <a:ext cx="473379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Андриянова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Викторовна,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гимназии №1 г. Липецка</a:t>
            </a:r>
            <a:endParaRPr lang="ru-RU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411" y="764704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А) список использованных печатных источников: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Энциклопедия педагогических технологий. Пособие для преподавателей. – СПб., 2001.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Мельникова Е.А. Урок в начальной школе, или как открывать знания вместе с детьми. Начальная школа+, 1999, №5 – 8.</a:t>
            </a:r>
          </a:p>
          <a:p>
            <a:pPr lvl="0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Асмолов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А.Г.,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Бурменская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Г.В., Володарская И.Н., Карабанова И.А.,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Солмина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Н.Г. Как практиковать универсальные учебные действия в начальной школе: от действий к мысли, пособие для учителя. – М.: Просвещение, 2008.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Михеева Ю.В. Проектирование урока с позиции формирования УУД. Учительская газета, 2012.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Б) активные ссылки на страницы материалов в Интернете: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Статья. Чернова И.Ю. Универсальные учебные действия. </a:t>
            </a:r>
          </a:p>
          <a:p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sgls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admsurgut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win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download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/1630/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495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образовательные  технологии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427168" cy="45259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200000"/>
              </a:lnSpc>
            </a:pP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проблемного диалога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оценивания образовательных достижений (учебных успехов)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Проблемно-диалогическая технология</a:t>
            </a:r>
            <a:endParaRPr lang="ru-RU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это этап формулирования темы урока или вопроса для исследования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 решения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этап открытия нового знания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46449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Диалог</a:t>
            </a:r>
            <a:endParaRPr lang="ru-RU" sz="48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6" y="2492896"/>
            <a:ext cx="3744416" cy="12961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Побуждающий диалог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860032" y="1412776"/>
            <a:ext cx="129614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347864" y="1412776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4648228" y="2522396"/>
            <a:ext cx="3744416" cy="12961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Подводящий диалог</a:t>
            </a: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3570" y="4233023"/>
            <a:ext cx="3456384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68952" y="3908869"/>
            <a:ext cx="374143" cy="31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44" y="3897393"/>
            <a:ext cx="280491" cy="33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36" y="4252278"/>
            <a:ext cx="34813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67" y="5589240"/>
            <a:ext cx="34813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72722" y="5799813"/>
            <a:ext cx="257153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Сообщение темы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244" y="5208327"/>
            <a:ext cx="322413" cy="38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35" y="5632896"/>
            <a:ext cx="34813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200" y="5283423"/>
            <a:ext cx="317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281770" y="5871821"/>
            <a:ext cx="274850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chemeClr val="bg1"/>
                </a:solidFill>
              </a:rPr>
              <a:t>Сообщение знания</a:t>
            </a:r>
            <a:endParaRPr lang="ru-RU" sz="2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20937" y="4444162"/>
            <a:ext cx="227017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 smtClean="0">
                <a:solidFill>
                  <a:prstClr val="white"/>
                </a:solidFill>
              </a:rPr>
              <a:t>Поиск решения</a:t>
            </a:r>
            <a:endParaRPr lang="ru-RU" sz="20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92" y="332656"/>
            <a:ext cx="702474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Проблемно-диалогическая технология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самостоятельно решать проблемы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открывать знания вместе с детьми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9924"/>
              </p:ext>
            </p:extLst>
          </p:nvPr>
        </p:nvGraphicFramePr>
        <p:xfrm>
          <a:off x="179512" y="1772816"/>
          <a:ext cx="8856984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педсовет\PD.jpg"/>
          <p:cNvPicPr>
            <a:picLocks noChangeAspect="1" noChangeArrowheads="1"/>
          </p:cNvPicPr>
          <p:nvPr/>
        </p:nvPicPr>
        <p:blipFill rotWithShape="1">
          <a:blip r:embed="rId7" cstate="print"/>
          <a:srcRect l="83118" t="3011" r="1613" b="77491"/>
          <a:stretch/>
        </p:blipFill>
        <p:spPr bwMode="auto">
          <a:xfrm>
            <a:off x="7600335" y="206477"/>
            <a:ext cx="1396182" cy="1337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740862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064896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продуктивного чтения (формирования типа правильной читательской деятельности)</a:t>
            </a:r>
            <a:endParaRPr lang="ru-RU" sz="36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356992"/>
            <a:ext cx="7571184" cy="28411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этап – работа с текстом до чтения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этап - работа с текстом во время чтения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этап - работа с текстом после чтения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96634" cy="14779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учим самостоятельно понимать текст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приемы освоения текста до чтения, во время чтения и после чтения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76132755"/>
              </p:ext>
            </p:extLst>
          </p:nvPr>
        </p:nvGraphicFramePr>
        <p:xfrm>
          <a:off x="-180528" y="2132856"/>
          <a:ext cx="9577064" cy="520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педсовет\slide-reading.png"/>
          <p:cNvPicPr>
            <a:picLocks noChangeAspect="1" noChangeArrowheads="1"/>
          </p:cNvPicPr>
          <p:nvPr/>
        </p:nvPicPr>
        <p:blipFill rotWithShape="1">
          <a:blip r:embed="rId7" cstate="print"/>
          <a:srcRect l="80727" b="78125"/>
          <a:stretch/>
        </p:blipFill>
        <p:spPr bwMode="auto">
          <a:xfrm>
            <a:off x="7387769" y="332656"/>
            <a:ext cx="1756229" cy="150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6894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4779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оценивания учебных успехов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развиваем контрольно-оценочную самостоятельность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коренное изменения школьных правил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0161233"/>
              </p:ext>
            </p:extLst>
          </p:nvPr>
        </p:nvGraphicFramePr>
        <p:xfrm>
          <a:off x="-402210" y="2132856"/>
          <a:ext cx="9577064" cy="520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User\Desktop\педсовет\slide-ocenka.png"/>
          <p:cNvPicPr>
            <a:picLocks noChangeAspect="1" noChangeArrowheads="1"/>
          </p:cNvPicPr>
          <p:nvPr/>
        </p:nvPicPr>
        <p:blipFill rotWithShape="1">
          <a:blip r:embed="rId7" cstate="print"/>
          <a:srcRect l="85714" b="80317"/>
          <a:stretch/>
        </p:blipFill>
        <p:spPr bwMode="auto">
          <a:xfrm>
            <a:off x="7837714" y="1"/>
            <a:ext cx="1306286" cy="1349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37180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120880" cy="32403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как один из способов формирования УУД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</a:p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7944" y="5013176"/>
            <a:ext cx="473379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Андриянова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Викторовна,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гимназии №1 г. Липецка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35966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DE0F2D67654CD46B609B690B5020859" ma:contentTypeVersion="45" ma:contentTypeDescription="Создание документа." ma:contentTypeScope="" ma:versionID="869d6bbed4d6e376b5f68137e37b437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33923-70BD-41A3-BBD2-F8FF2507607A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4A6C687-36F1-4312-8A45-E078550D9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792D7-BC42-4657-9112-AF1B89DC45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428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Основные образовательные  технологии</vt:lpstr>
      <vt:lpstr>Проблемно-диалогическая технология</vt:lpstr>
      <vt:lpstr>Диалог</vt:lpstr>
      <vt:lpstr>Проблемно-диалогическая технология Цель: научить самостоятельно решать проблемы Средство: открывать знания вместе с детьми</vt:lpstr>
      <vt:lpstr>Технология продуктивного чтения (формирования типа правильной читательской деятельности)</vt:lpstr>
      <vt:lpstr>Технология продуктивного чтения Цель: учим самостоятельно понимать текст Средство: приемы освоения текста до чтения, во время чтения и после чтения</vt:lpstr>
      <vt:lpstr>Технология оценивания учебных успехов Цель: развиваем контрольно-оценочную самостоятельность Средство: коренное изменения школьных правил оценивания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системно-деятельного подхода в образовательной практике школы</dc:title>
  <dc:creator>Sibetta</dc:creator>
  <cp:lastModifiedBy>сергей</cp:lastModifiedBy>
  <cp:revision>27</cp:revision>
  <dcterms:created xsi:type="dcterms:W3CDTF">2011-03-13T18:23:14Z</dcterms:created>
  <dcterms:modified xsi:type="dcterms:W3CDTF">2013-11-24T01:03:35Z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0x010100FDE0F2D67654CD46B609B690B5020859</vt:lpwstr>
  </property>
</Properties>
</file>