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63" r:id="rId5"/>
    <p:sldId id="259" r:id="rId6"/>
    <p:sldId id="264" r:id="rId7"/>
    <p:sldId id="260" r:id="rId8"/>
    <p:sldId id="261" r:id="rId9"/>
    <p:sldId id="262" r:id="rId10"/>
    <p:sldId id="266" r:id="rId11"/>
    <p:sldId id="267" r:id="rId12"/>
    <p:sldId id="268" r:id="rId13"/>
    <p:sldId id="265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02" y="-3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A61BDE0-964B-41AD-96D0-F906E1037BC0}" type="datetimeFigureOut">
              <a:rPr lang="ru-RU"/>
              <a:pPr>
                <a:defRPr/>
              </a:pPr>
              <a:t>17.10.2013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28C9E65-B269-4DD5-8C21-902E01E96D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BA9DAD-6BDC-42F8-AE24-C5AD5CA049C9}" type="datetime1">
              <a:rPr lang="ru-RU"/>
              <a:pPr>
                <a:defRPr/>
              </a:pPr>
              <a:t>17.10.2013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146858-4D90-418F-807A-532EA04A5C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4267E3-A095-4B7A-94EC-371774F474A2}" type="datetime1">
              <a:rPr lang="ru-RU"/>
              <a:pPr>
                <a:defRPr/>
              </a:pPr>
              <a:t>17.10.2013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18DEF7-CE15-491E-9656-023F7AF075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F2BA64-C9E9-4032-8572-14295151CAE5}" type="datetime1">
              <a:rPr lang="ru-RU"/>
              <a:pPr>
                <a:defRPr/>
              </a:pPr>
              <a:t>17.10.2013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54AC0-E138-47F4-BF3E-8CDB532190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7A4467-1988-443B-9F85-CEBA4B159B14}" type="datetime1">
              <a:rPr lang="ru-RU"/>
              <a:pPr>
                <a:defRPr/>
              </a:pPr>
              <a:t>17.10.2013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40032-4379-4704-A82D-89691CE1CB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6285E-A689-4A67-A9C4-D362A38DECD2}" type="datetime1">
              <a:rPr lang="ru-RU"/>
              <a:pPr>
                <a:defRPr/>
              </a:pPr>
              <a:t>17.10.2013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8A5199-E050-4EA9-9967-3D9EB21D48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D5ACA-2A18-4FC9-9766-3AAAC06F9317}" type="datetime1">
              <a:rPr lang="ru-RU"/>
              <a:pPr>
                <a:defRPr/>
              </a:pPr>
              <a:t>17.10.2013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D1275-BA6B-41BF-B709-7C93DA5F26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80B66-1F3E-4619-AB96-718EE241059C}" type="datetime1">
              <a:rPr lang="ru-RU"/>
              <a:pPr>
                <a:defRPr/>
              </a:pPr>
              <a:t>17.10.2013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5EEA2-FE63-4BAB-AA81-1EFD70157B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9EACE-7660-44C7-9098-2DEEB0C79A3F}" type="datetime1">
              <a:rPr lang="ru-RU"/>
              <a:pPr>
                <a:defRPr/>
              </a:pPr>
              <a:t>17.10.2013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119A7-AF30-4441-A2CC-AB4AF1FCD2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7085F8-C56F-4418-9AE2-B2E162A363D3}" type="datetime1">
              <a:rPr lang="ru-RU"/>
              <a:pPr>
                <a:defRPr/>
              </a:pPr>
              <a:t>17.10.2013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50FB59-9EC7-4F0D-AAC0-E8396879CD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BE71A-CC04-4CFB-96C4-99EF486D2974}" type="datetime1">
              <a:rPr lang="ru-RU"/>
              <a:pPr>
                <a:defRPr/>
              </a:pPr>
              <a:t>17.10.2013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83B3B-479F-4169-94AD-7BF2E8528D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E1CBD1-B970-4DBA-97C4-39F301058CBC}" type="datetime1">
              <a:rPr lang="ru-RU"/>
              <a:pPr>
                <a:defRPr/>
              </a:pPr>
              <a:t>17.10.2013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FA159E-1F2E-441F-8D23-0006D1D525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D951B5F-535A-4F7A-9A83-C52050AC24D7}" type="datetime1">
              <a:rPr lang="ru-RU"/>
              <a:pPr>
                <a:defRPr/>
              </a:pPr>
              <a:t>17.10.2013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8162476-810E-4B8B-AED6-A6F7DFFCA9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1;&#1070;&#1041;&#1040;\&#1052;&#1086;&#1080;%20&#1076;&#1086;&#1082;&#1091;&#1084;&#1077;&#1085;&#1090;&#1099;%20&#1051;&#1102;&#1073;&#1072;\&#1054;&#1092;&#1086;&#1088;&#1084;&#1083;&#1077;&#1085;&#1085;&#1099;&#1077;%20&#1091;&#1088;&#1086;&#1082;&#1080;%20&#1080;%20&#1084;&#1077;&#1088;&#1086;&#1087;&#1088;-&#1103;\&#1044;&#1086;&#1073;&#1088;&#1086;%20&#1080;%20&#1079;&#1083;&#1086;\864110161.mp3" TargetMode="Externa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600" b="1" dirty="0" smtClean="0">
                <a:solidFill>
                  <a:schemeClr val="accent2">
                    <a:lumMod val="75000"/>
                  </a:schemeClr>
                </a:solidFill>
              </a:rPr>
              <a:t>Добро и зло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Притча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200" b="1" dirty="0" smtClean="0">
                <a:solidFill>
                  <a:srgbClr val="002060"/>
                </a:solidFill>
              </a:rPr>
              <a:t>Когда-то давно старик открыл своему внуку одну жизненную истину:</a:t>
            </a:r>
          </a:p>
          <a:p>
            <a:pPr marL="0" indent="0">
              <a:buNone/>
            </a:pPr>
            <a:r>
              <a:rPr lang="ru-RU" sz="2200" b="1" dirty="0" smtClean="0">
                <a:solidFill>
                  <a:srgbClr val="002060"/>
                </a:solidFill>
              </a:rPr>
              <a:t>- В каждом человеке идет борьба, очень похожая на борьбу двух волков. Один волк представляет зло: зависть, ревность, сожаление, эгоизм, амбиции, ложь. Другой волк представляет добро: мир, любовь, надежду, истину, доброту и верность. </a:t>
            </a:r>
          </a:p>
          <a:p>
            <a:pPr marL="0" indent="0">
              <a:buNone/>
            </a:pPr>
            <a:r>
              <a:rPr lang="ru-RU" sz="2200" b="1" dirty="0" smtClean="0">
                <a:solidFill>
                  <a:srgbClr val="002060"/>
                </a:solidFill>
              </a:rPr>
              <a:t>Внук, тронутый до глубины души словами деда, задумался, а потом спросил:</a:t>
            </a:r>
          </a:p>
          <a:p>
            <a:pPr>
              <a:buNone/>
            </a:pPr>
            <a:r>
              <a:rPr lang="ru-RU" sz="2200" b="1" dirty="0" smtClean="0">
                <a:solidFill>
                  <a:srgbClr val="002060"/>
                </a:solidFill>
              </a:rPr>
              <a:t>— А какой волк в конце побеждает? </a:t>
            </a:r>
          </a:p>
          <a:p>
            <a:pPr>
              <a:buNone/>
            </a:pPr>
            <a:r>
              <a:rPr lang="ru-RU" sz="2200" b="1" dirty="0" smtClean="0">
                <a:solidFill>
                  <a:srgbClr val="002060"/>
                </a:solidFill>
              </a:rPr>
              <a:t>Старик улыбнулся и ответил:</a:t>
            </a:r>
          </a:p>
          <a:p>
            <a:pPr>
              <a:buNone/>
            </a:pPr>
            <a:r>
              <a:rPr lang="ru-RU" sz="2200" b="1" dirty="0" smtClean="0">
                <a:solidFill>
                  <a:srgbClr val="002060"/>
                </a:solidFill>
              </a:rPr>
              <a:t>— Всегда побеждает тот волк, которого ты кормишь.</a:t>
            </a:r>
            <a:endParaRPr lang="ru-RU" sz="2200" b="1" dirty="0">
              <a:solidFill>
                <a:srgbClr val="00206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37A4467-1988-443B-9F85-CEBA4B159B14}" type="datetime1">
              <a:rPr lang="ru-RU" smtClean="0"/>
              <a:pPr>
                <a:defRPr/>
              </a:pPr>
              <a:t>17.10.2013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C40032-4379-4704-A82D-89691CE1CB73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928794" y="5857892"/>
            <a:ext cx="446737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Как понять слова дедушки?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Путешествие в сказку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543956" cy="4525963"/>
          </a:xfrm>
        </p:spPr>
        <p:txBody>
          <a:bodyPr/>
          <a:lstStyle/>
          <a:p>
            <a:pPr marL="0" indent="0">
              <a:buNone/>
            </a:pPr>
            <a:endParaRPr lang="ru-RU" sz="28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sz="28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sz="28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sz="28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sz="28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sz="2800" b="1" dirty="0" smtClean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Вспомните прочитанные вами сказки. 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Приведите примеры добрых и злых поступков сказочных героев.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37A4467-1988-443B-9F85-CEBA4B159B14}" type="datetime1">
              <a:rPr lang="ru-RU" smtClean="0"/>
              <a:pPr>
                <a:defRPr/>
              </a:pPr>
              <a:t>17.10.2013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C40032-4379-4704-A82D-89691CE1CB73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pic>
        <p:nvPicPr>
          <p:cNvPr id="6" name="Рисунок 5" descr="10035912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64" y="1214422"/>
            <a:ext cx="2571768" cy="33337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Итог урока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Давным-давно в старинном городе жил Мастер, окруженный учениками.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Самый способный из них однажды задумался: «А есть ли вопрос, на который наш Мастер не смог бы дать ответ?»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Он пошел на цветущий луг, поймал самую красивую бабочку и спрятал ее между ладонями . А потом подошел к Мастеру и спросил: 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- Скажите, какая бабочка у меня в руках: живая или мертвая? 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Он крепко держал бабочку в сомкнутых ладонях и был готов в любой момент сжать их ради истины. 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Не глядя на руки ученика, Мастер ответил: 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- Все в твоих руках.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37A4467-1988-443B-9F85-CEBA4B159B14}" type="datetime1">
              <a:rPr lang="ru-RU" smtClean="0"/>
              <a:pPr>
                <a:defRPr/>
              </a:pPr>
              <a:t>17.10.2013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C40032-4379-4704-A82D-89691CE1CB73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571736" y="5143512"/>
            <a:ext cx="447135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Подумайте, что хотел сказать автор?</a:t>
            </a:r>
          </a:p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Какой вывод для себя сделаем?</a:t>
            </a:r>
            <a:endParaRPr lang="ru-RU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В.М.Найдёнов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lnSpc>
                <a:spcPct val="70000"/>
              </a:lnSpc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Не стой в стороне равнодушно,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Когда у кого-то беда.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Рвануться на выручку нужно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В любую минуту всегда.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И если когда-то кому-то поможет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Улыбка твоя и твоя доброта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Ты счастлив, что день не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Напрасно был прожит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Что годы живешь ты не зря.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37A4467-1988-443B-9F85-CEBA4B159B14}" type="datetime1">
              <a:rPr lang="ru-RU" smtClean="0"/>
              <a:pPr>
                <a:defRPr/>
              </a:pPr>
              <a:t>17.10.2013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C40032-4379-4704-A82D-89691CE1CB73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525587059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71670" y="571480"/>
            <a:ext cx="5893164" cy="576899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37A4467-1988-443B-9F85-CEBA4B159B14}" type="datetime1">
              <a:rPr lang="ru-RU" smtClean="0"/>
              <a:pPr>
                <a:defRPr/>
              </a:pPr>
              <a:t>17.10.2013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C40032-4379-4704-A82D-89691CE1CB73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При создании презентации был использован шаблон, размещённый на сайте </a:t>
            </a:r>
            <a:r>
              <a:rPr lang="en-US" dirty="0" smtClean="0"/>
              <a:t>http//aida.ucoz.ru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37A4467-1988-443B-9F85-CEBA4B159B14}" type="datetime1">
              <a:rPr lang="ru-RU" smtClean="0"/>
              <a:pPr>
                <a:defRPr/>
              </a:pPr>
              <a:t>17.10.2013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C40032-4379-4704-A82D-89691CE1CB73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x_98299791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57488" y="571480"/>
            <a:ext cx="4291230" cy="4198869"/>
          </a:xfrm>
        </p:spPr>
      </p:pic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DDBA572-343F-4BEF-8739-35464972B543}" type="datetime1">
              <a:rPr lang="ru-RU"/>
              <a:pPr>
                <a:defRPr/>
              </a:pPr>
              <a:t>17.10.2013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54E42E-E513-455A-AA33-274C91AC52BF}" type="slidenum">
              <a:rPr lang="ru-RU"/>
              <a:pPr>
                <a:defRPr/>
              </a:pPr>
              <a:t>2</a:t>
            </a:fld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643306" y="4857760"/>
            <a:ext cx="282154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 чём эта песня?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143108" y="5357826"/>
            <a:ext cx="582986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Подберите антоним к слову «добро»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428860" y="5929330"/>
            <a:ext cx="507100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Догадайтесь, какова тема урока</a:t>
            </a:r>
          </a:p>
        </p:txBody>
      </p:sp>
      <p:pic>
        <p:nvPicPr>
          <p:cNvPr id="13" name="86411016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57158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10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Добро и зло</a:t>
            </a:r>
          </a:p>
        </p:txBody>
      </p:sp>
      <p:pic>
        <p:nvPicPr>
          <p:cNvPr id="7" name="Содержимое 6" descr="samooborona-andrej-savelev-zaxvativshie-vlast_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1244" y="1600200"/>
            <a:ext cx="8061512" cy="4525963"/>
          </a:xfrm>
        </p:spPr>
      </p:pic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DDBA572-343F-4BEF-8739-35464972B543}" type="datetime1">
              <a:rPr lang="ru-RU"/>
              <a:pPr>
                <a:defRPr/>
              </a:pPr>
              <a:t>17.10.2013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54E42E-E513-455A-AA33-274C91AC52BF}" type="slidenum">
              <a:rPr lang="ru-RU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214290"/>
            <a:ext cx="742952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Как понимаете эти строки?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b="1" dirty="0" smtClean="0"/>
              <a:t>Добро и зло — извечный выбор,</a:t>
            </a:r>
            <a:endParaRPr lang="ru-RU" dirty="0" smtClean="0"/>
          </a:p>
          <a:p>
            <a:pPr algn="ctr">
              <a:buNone/>
            </a:pPr>
            <a:r>
              <a:rPr lang="ru-RU" b="1" dirty="0" smtClean="0"/>
              <a:t>Важнейший выбор человека,</a:t>
            </a:r>
            <a:endParaRPr lang="ru-RU" dirty="0" smtClean="0"/>
          </a:p>
          <a:p>
            <a:pPr algn="ctr">
              <a:buNone/>
            </a:pPr>
            <a:r>
              <a:rPr lang="ru-RU" b="1" dirty="0" smtClean="0"/>
              <a:t>Судьбы его первопричина</a:t>
            </a:r>
            <a:endParaRPr lang="ru-RU" dirty="0" smtClean="0"/>
          </a:p>
          <a:p>
            <a:pPr algn="ctr">
              <a:buNone/>
            </a:pPr>
            <a:r>
              <a:rPr lang="ru-RU" b="1" dirty="0" smtClean="0"/>
              <a:t>И смысл его земного века.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37A4467-1988-443B-9F85-CEBA4B159B14}" type="datetime1">
              <a:rPr lang="ru-RU" smtClean="0"/>
              <a:pPr>
                <a:defRPr/>
              </a:pPr>
              <a:t>17.10.2013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C40032-4379-4704-A82D-89691CE1CB73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Где добро? Где зло?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DDBA572-343F-4BEF-8739-35464972B543}" type="datetime1">
              <a:rPr lang="ru-RU"/>
              <a:pPr>
                <a:defRPr/>
              </a:pPr>
              <a:t>17.10.2013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54E42E-E513-455A-AA33-274C91AC52BF}" type="slidenum">
              <a:rPr lang="ru-RU"/>
              <a:pPr>
                <a:defRPr/>
              </a:pPr>
              <a:t>5</a:t>
            </a:fld>
            <a:endParaRPr lang="ru-RU"/>
          </a:p>
        </p:txBody>
      </p:sp>
      <p:pic>
        <p:nvPicPr>
          <p:cNvPr id="7" name="Picture 5" descr="img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428736"/>
            <a:ext cx="2928958" cy="221457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 descr="3ad76492fcd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8" y="1428736"/>
            <a:ext cx="3003236" cy="218673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Рисунок 8" descr="640_555_9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0430" y="3857628"/>
            <a:ext cx="2071702" cy="262559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Где добро? Где зло?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DDBA572-343F-4BEF-8739-35464972B543}" type="datetime1">
              <a:rPr lang="ru-RU"/>
              <a:pPr>
                <a:defRPr/>
              </a:pPr>
              <a:t>17.10.2013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54E42E-E513-455A-AA33-274C91AC52BF}" type="slidenum">
              <a:rPr lang="ru-RU"/>
              <a:pPr>
                <a:defRPr/>
              </a:pPr>
              <a:t>6</a:t>
            </a:fld>
            <a:endParaRPr lang="ru-RU"/>
          </a:p>
        </p:txBody>
      </p:sp>
      <p:pic>
        <p:nvPicPr>
          <p:cNvPr id="11" name="Содержимое 10" descr="12312198608623212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0100" y="1571612"/>
            <a:ext cx="3071834" cy="228601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2" name="Рисунок 11" descr="4811a878b35d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2" y="1571612"/>
            <a:ext cx="3429025" cy="228601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3" name="Рисунок 12" descr="10870684-oe--noen---n-n----n----n-n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43240" y="4286256"/>
            <a:ext cx="3214678" cy="213776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1857356" y="274638"/>
            <a:ext cx="6829444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Прочитайте стихотворение Агнии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Барто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ctr">
              <a:spcBef>
                <a:spcPts val="0"/>
              </a:spcBef>
              <a:buNone/>
            </a:pPr>
            <a:r>
              <a:rPr lang="ru-RU" sz="1800" b="1" dirty="0" smtClean="0"/>
              <a:t>Друг напомнил мне вчера,</a:t>
            </a:r>
          </a:p>
          <a:p>
            <a:pPr marL="0" algn="ctr">
              <a:spcBef>
                <a:spcPts val="0"/>
              </a:spcBef>
              <a:buNone/>
            </a:pPr>
            <a:r>
              <a:rPr lang="ru-RU" sz="1800" b="1" dirty="0" smtClean="0"/>
              <a:t>Сколько сделал мне добра:</a:t>
            </a:r>
          </a:p>
          <a:p>
            <a:pPr marL="0" algn="ctr">
              <a:spcBef>
                <a:spcPts val="0"/>
              </a:spcBef>
              <a:buNone/>
            </a:pPr>
            <a:r>
              <a:rPr lang="ru-RU" sz="1800" b="1" dirty="0" smtClean="0"/>
              <a:t>Карандаш мне дал однажды</a:t>
            </a:r>
          </a:p>
          <a:p>
            <a:pPr marL="0" algn="ctr">
              <a:spcBef>
                <a:spcPts val="0"/>
              </a:spcBef>
              <a:buNone/>
            </a:pPr>
            <a:r>
              <a:rPr lang="ru-RU" sz="1800" b="1" dirty="0" smtClean="0"/>
              <a:t>(Я в тот день забыл пенал),</a:t>
            </a:r>
          </a:p>
          <a:p>
            <a:pPr marL="0" algn="ctr">
              <a:spcBef>
                <a:spcPts val="0"/>
              </a:spcBef>
              <a:buNone/>
            </a:pPr>
            <a:r>
              <a:rPr lang="ru-RU" sz="1800" b="1" dirty="0" smtClean="0"/>
              <a:t>В стенгазете, чуть не в каждой,</a:t>
            </a:r>
          </a:p>
          <a:p>
            <a:pPr marL="0" algn="ctr">
              <a:spcBef>
                <a:spcPts val="0"/>
              </a:spcBef>
              <a:buNone/>
            </a:pPr>
            <a:r>
              <a:rPr lang="ru-RU" sz="1800" b="1" dirty="0" smtClean="0"/>
              <a:t>Обо мне упоминал.</a:t>
            </a:r>
          </a:p>
          <a:p>
            <a:pPr marL="0" algn="ctr">
              <a:spcBef>
                <a:spcPts val="0"/>
              </a:spcBef>
              <a:buNone/>
            </a:pPr>
            <a:r>
              <a:rPr lang="ru-RU" sz="1800" b="1" dirty="0" smtClean="0"/>
              <a:t>Я упал и весь промок – </a:t>
            </a:r>
          </a:p>
          <a:p>
            <a:pPr marL="0" algn="ctr">
              <a:spcBef>
                <a:spcPts val="0"/>
              </a:spcBef>
              <a:buNone/>
            </a:pPr>
            <a:r>
              <a:rPr lang="ru-RU" sz="1800" b="1" dirty="0" smtClean="0"/>
              <a:t>Он мне высохнуть помог.</a:t>
            </a:r>
          </a:p>
          <a:p>
            <a:pPr marL="0" algn="ctr">
              <a:spcBef>
                <a:spcPts val="0"/>
              </a:spcBef>
              <a:buNone/>
            </a:pPr>
            <a:r>
              <a:rPr lang="ru-RU" sz="1800" b="1" dirty="0" smtClean="0"/>
              <a:t>Он для милого дружка</a:t>
            </a:r>
          </a:p>
          <a:p>
            <a:pPr marL="0" algn="ctr">
              <a:spcBef>
                <a:spcPts val="0"/>
              </a:spcBef>
              <a:buNone/>
            </a:pPr>
            <a:r>
              <a:rPr lang="ru-RU" sz="1800" b="1" dirty="0" smtClean="0"/>
              <a:t>Не жалел и пирожка,</a:t>
            </a:r>
          </a:p>
          <a:p>
            <a:pPr marL="0" algn="ctr">
              <a:spcBef>
                <a:spcPts val="0"/>
              </a:spcBef>
              <a:buNone/>
            </a:pPr>
            <a:r>
              <a:rPr lang="ru-RU" sz="1800" b="1" dirty="0" smtClean="0"/>
              <a:t>Откусить мне дал когда-то,</a:t>
            </a:r>
          </a:p>
          <a:p>
            <a:pPr marL="0" algn="ctr">
              <a:spcBef>
                <a:spcPts val="0"/>
              </a:spcBef>
              <a:buNone/>
            </a:pPr>
            <a:r>
              <a:rPr lang="ru-RU" sz="1800" b="1" dirty="0" smtClean="0"/>
              <a:t>А теперь поставил в счёт.</a:t>
            </a:r>
          </a:p>
          <a:p>
            <a:pPr marL="0" algn="ctr">
              <a:spcBef>
                <a:spcPts val="0"/>
              </a:spcBef>
              <a:buNone/>
            </a:pPr>
            <a:r>
              <a:rPr lang="ru-RU" sz="1800" b="1" dirty="0" smtClean="0"/>
              <a:t>И меня к нему, ребята,</a:t>
            </a:r>
          </a:p>
          <a:p>
            <a:pPr marL="0" algn="ctr">
              <a:spcBef>
                <a:spcPts val="0"/>
              </a:spcBef>
              <a:buNone/>
            </a:pPr>
            <a:r>
              <a:rPr lang="ru-RU" sz="1800" b="1" dirty="0" smtClean="0"/>
              <a:t>Что-то больше не влечёт.</a:t>
            </a:r>
            <a:endParaRPr lang="ru-RU" sz="1800" b="1" dirty="0"/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DDBA572-343F-4BEF-8739-35464972B543}" type="datetime1">
              <a:rPr lang="ru-RU"/>
              <a:pPr>
                <a:defRPr/>
              </a:pPr>
              <a:t>17.10.2013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54E42E-E513-455A-AA33-274C91AC52BF}" type="slidenum">
              <a:rPr lang="ru-RU"/>
              <a:pPr>
                <a:defRPr/>
              </a:pPr>
              <a:t>7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5715016"/>
            <a:ext cx="76561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Можно ли такого друга назвать добрым? 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1785918" y="274638"/>
            <a:ext cx="6900882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А что вы можете сказать о себе?</a:t>
            </a:r>
          </a:p>
        </p:txBody>
      </p:sp>
      <p:pic>
        <p:nvPicPr>
          <p:cNvPr id="7" name="Содержимое 6" descr="glavnaja1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57554" y="2000240"/>
            <a:ext cx="2643206" cy="198240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DDBA572-343F-4BEF-8739-35464972B543}" type="datetime1">
              <a:rPr lang="ru-RU"/>
              <a:pPr>
                <a:defRPr/>
              </a:pPr>
              <a:t>17.10.2013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54E42E-E513-455A-AA33-274C91AC52BF}" type="slidenum">
              <a:rPr lang="ru-RU"/>
              <a:pPr>
                <a:defRPr/>
              </a:pPr>
              <a:t>8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000100" y="4857760"/>
            <a:ext cx="731719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Что хотелось бы изменить в себе?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1857356" y="274638"/>
            <a:ext cx="6829444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Объясните пословицы</a:t>
            </a: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2800" b="1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Доброе дело само себя хвалит. 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Злоба лишает человека силы. 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 Доброе слова и железные ворота открывают. 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Худо тому, кто добра не делает никому. 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Доброе слово и кошке приятно. 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За  недобрым пойдешь - на беду набредешь. 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DDBA572-343F-4BEF-8739-35464972B543}" type="datetime1">
              <a:rPr lang="ru-RU"/>
              <a:pPr>
                <a:defRPr/>
              </a:pPr>
              <a:t>17.10.2013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54E42E-E513-455A-AA33-274C91AC52BF}" type="slidenum">
              <a:rPr lang="ru-RU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итература 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Литература 3</Template>
  <TotalTime>104</TotalTime>
  <Words>486</Words>
  <Application>Microsoft Office PowerPoint</Application>
  <PresentationFormat>Экран (4:3)</PresentationFormat>
  <Paragraphs>102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Литература 3</vt:lpstr>
      <vt:lpstr>Добро и зло</vt:lpstr>
      <vt:lpstr>Слайд 2</vt:lpstr>
      <vt:lpstr>Добро и зло</vt:lpstr>
      <vt:lpstr>Как понимаете эти строки?</vt:lpstr>
      <vt:lpstr>Где добро? Где зло?</vt:lpstr>
      <vt:lpstr>Где добро? Где зло?</vt:lpstr>
      <vt:lpstr>Прочитайте стихотворение Агнии Барто</vt:lpstr>
      <vt:lpstr>А что вы можете сказать о себе?</vt:lpstr>
      <vt:lpstr>Объясните пословицы</vt:lpstr>
      <vt:lpstr>Притча</vt:lpstr>
      <vt:lpstr>Путешествие в сказку</vt:lpstr>
      <vt:lpstr>Итог урока</vt:lpstr>
      <vt:lpstr>В.М.Найдёнов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Добро и зло</dc:title>
  <dc:creator>Любовь Елфимова</dc:creator>
  <dc:description>http://aida.ucoz.ru</dc:description>
  <cp:lastModifiedBy>Любовь Елфимова</cp:lastModifiedBy>
  <cp:revision>21</cp:revision>
  <dcterms:created xsi:type="dcterms:W3CDTF">2013-10-16T11:32:34Z</dcterms:created>
  <dcterms:modified xsi:type="dcterms:W3CDTF">2013-10-17T15:01:11Z</dcterms:modified>
  <cp:category>шаблоны к Powerpoint</cp:category>
</cp:coreProperties>
</file>