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9" r:id="rId5"/>
    <p:sldId id="265" r:id="rId6"/>
    <p:sldId id="266" r:id="rId7"/>
    <p:sldId id="267" r:id="rId8"/>
    <p:sldId id="268" r:id="rId9"/>
    <p:sldId id="270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alpiti.ru/files/99604/knigi.3.png" TargetMode="External"/><Relationship Id="rId2" Type="http://schemas.openxmlformats.org/officeDocument/2006/relationships/hyperlink" Target="http://0701.nccdn.net/1_5/2f0/0b8/0e7/HiRes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054.radikal.ru/1005/2d/09f78a31f0d3.jpg" TargetMode="External"/><Relationship Id="rId5" Type="http://schemas.openxmlformats.org/officeDocument/2006/relationships/hyperlink" Target="http://img-fotki.yandex.ru/get/6610/21197587.29/0_96737_f8268728_L.jpg" TargetMode="External"/><Relationship Id="rId4" Type="http://schemas.openxmlformats.org/officeDocument/2006/relationships/hyperlink" Target="http://img-fotki.yandex.ru/get/6413/136487634.65a/0_a9292_e2d3ddfe_XL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 rot="21104606">
            <a:off x="5140278" y="2120866"/>
            <a:ext cx="2994112" cy="211337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Лысак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Нина Николаевна,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МБОУ СОШ №76 п. Гигант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 г.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21079967">
            <a:off x="732859" y="1953160"/>
            <a:ext cx="3454036" cy="1383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rgbClr val="C00000"/>
                </a:solidFill>
                <a:ea typeface="+mj-ea"/>
                <a:cs typeface="+mj-cs"/>
              </a:rPr>
              <a:t>Изучаем словарные слова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332656"/>
            <a:ext cx="7488832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6752"/>
            <a:ext cx="8208912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2"/>
              </a:rPr>
              <a:t>http://0701.nccdn.net/1_5/2f0/0b8/0e7/HiRes.jpg</a:t>
            </a:r>
            <a:r>
              <a:rPr lang="ru-RU" dirty="0" smtClean="0"/>
              <a:t>    </a:t>
            </a:r>
          </a:p>
          <a:p>
            <a:r>
              <a:rPr lang="ru-RU" sz="2400" i="1" dirty="0" smtClean="0"/>
              <a:t>сова</a:t>
            </a:r>
          </a:p>
          <a:p>
            <a:endParaRPr lang="ru-RU" sz="600" dirty="0" smtClean="0"/>
          </a:p>
          <a:p>
            <a:r>
              <a:rPr lang="ru-RU" u="sng" dirty="0" smtClean="0">
                <a:hlinkClick r:id="rId3"/>
              </a:rPr>
              <a:t>http://antalpiti.ru/files/99604/knigi.3.png</a:t>
            </a:r>
            <a:endParaRPr lang="ru-RU" u="sng" dirty="0" smtClean="0"/>
          </a:p>
          <a:p>
            <a:r>
              <a:rPr lang="ru-RU" sz="2400" i="1" dirty="0" smtClean="0"/>
              <a:t>книги</a:t>
            </a:r>
          </a:p>
          <a:p>
            <a:endParaRPr lang="ru-RU" sz="600" dirty="0" smtClean="0"/>
          </a:p>
          <a:p>
            <a:r>
              <a:rPr lang="ru-RU" dirty="0" smtClean="0">
                <a:hlinkClick r:id="rId4"/>
              </a:rPr>
              <a:t>http://img-fotki.yandex.ru/get/6413/136487634.65a/0_a9292_e2d3ddfe_XL.png</a:t>
            </a:r>
            <a:endParaRPr lang="ru-RU" dirty="0" smtClean="0"/>
          </a:p>
          <a:p>
            <a:r>
              <a:rPr lang="ru-RU" sz="2400" i="1" dirty="0" smtClean="0"/>
              <a:t>листья внизу</a:t>
            </a:r>
          </a:p>
          <a:p>
            <a:endParaRPr lang="ru-RU" sz="600" i="1" dirty="0" smtClean="0"/>
          </a:p>
          <a:p>
            <a:r>
              <a:rPr lang="ru-RU" u="sng" dirty="0" smtClean="0">
                <a:hlinkClick r:id="rId5"/>
              </a:rPr>
              <a:t>http://img-fotki.yandex.ru/get/6610/21197587.29/0_96737_f8268728_L.jpg</a:t>
            </a:r>
            <a:endParaRPr lang="ru-RU" u="sng" dirty="0" smtClean="0"/>
          </a:p>
          <a:p>
            <a:r>
              <a:rPr lang="ru-RU" sz="2400" i="1" dirty="0" smtClean="0"/>
              <a:t>листья справа</a:t>
            </a:r>
          </a:p>
          <a:p>
            <a:endParaRPr lang="ru-RU" sz="600" i="1" dirty="0" smtClean="0"/>
          </a:p>
          <a:p>
            <a:r>
              <a:rPr lang="en-US" u="sng" dirty="0" smtClean="0">
                <a:hlinkClick r:id="rId6"/>
              </a:rPr>
              <a:t>http://i054.radikal.ru/1005/2d/09f78a31f0d3.jpg</a:t>
            </a:r>
            <a:endParaRPr lang="ru-RU" u="sng" dirty="0" smtClean="0"/>
          </a:p>
          <a:p>
            <a:r>
              <a:rPr lang="ru-RU" sz="2400" i="1" dirty="0" smtClean="0"/>
              <a:t>колокольчик</a:t>
            </a:r>
          </a:p>
          <a:p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857356" y="285728"/>
            <a:ext cx="472715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Раньше такого умного друга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У школьников не было в нашей округе.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Теперь в каждом доме, на каждом столе,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Стоит он, помощник тебе да и мне.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Рисует, считает, хоть что вычисляет,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А если захочешь, в игру поиграет.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28604"/>
            <a:ext cx="48768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+mn-lt"/>
              </a:rPr>
              <a:t>Из толкового словаря</a:t>
            </a:r>
            <a:endParaRPr lang="ru-RU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285728"/>
            <a:ext cx="501291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928662" y="2143116"/>
            <a:ext cx="778674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     КОМПЬЮТЕР (англ.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computer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, от лат.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computo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- считаю), то же, что ЭВМ;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термин, получивший распространение в научно-популярной и научной литературе, является транскрипцией английского слова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computer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, что означает вычислитель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Поразмышляем?</a:t>
            </a:r>
            <a:br>
              <a:rPr lang="ru-RU" sz="3600" b="1" dirty="0" smtClean="0">
                <a:solidFill>
                  <a:srgbClr val="C00000"/>
                </a:solidFill>
                <a:latin typeface="+mn-lt"/>
              </a:rPr>
            </a:b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285728"/>
            <a:ext cx="501291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000100" y="2071678"/>
            <a:ext cx="64294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Что можно делать с помощью компьютера?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Компьютер: польза или вред?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+mn-lt"/>
              </a:rPr>
              <a:t>ЗАПОМНИ:</a:t>
            </a:r>
            <a:endParaRPr lang="ru-RU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285728"/>
            <a:ext cx="501291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0298" y="2643182"/>
            <a:ext cx="451758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мпь</a:t>
            </a: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ю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5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Придумай и запиши однокоренные слова: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285728"/>
            <a:ext cx="501291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643042" y="2071678"/>
            <a:ext cx="607223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943634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мпьют</a:t>
            </a: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рный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943634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мпьют</a:t>
            </a: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ризация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943634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3600" b="1" u="sng" dirty="0" smtClean="0">
                <a:solidFill>
                  <a:srgbClr val="FF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3600" b="1" dirty="0" smtClean="0">
                <a:solidFill>
                  <a:srgbClr val="943634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мпьют</a:t>
            </a:r>
            <a:r>
              <a:rPr lang="ru-RU" sz="3600" b="1" u="sng" dirty="0" smtClean="0">
                <a:solidFill>
                  <a:srgbClr val="FF0000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lang="ru-RU" sz="3600" b="1" dirty="0" smtClean="0">
                <a:solidFill>
                  <a:srgbClr val="943634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рщик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943634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мпьют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ризировать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Какие слова можно составить из слова «компьютер»?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285728"/>
            <a:ext cx="501291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357290" y="1714488"/>
            <a:ext cx="678661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Метр, проект, юмор, трек, крем, кот, ток, пюре, том, метро, темп, пот, порт, перо, ром, трюк, ком, колье, трюмо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Вставь пропущенные буквы: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285728"/>
            <a:ext cx="501291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42910" y="1785926"/>
            <a:ext cx="800105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	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К…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мпьют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…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– настоящее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ч…до техники! Он п…м…</a:t>
            </a:r>
            <a:r>
              <a:rPr kumimoji="0" lang="ru-RU" sz="3600" b="1" i="0" u="none" strike="noStrike" cap="none" normalizeH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гает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найти нужную информацию. К…</a:t>
            </a:r>
            <a:r>
              <a:rPr kumimoji="0" lang="ru-RU" sz="3600" b="1" i="0" u="none" strike="noStrike" cap="none" normalizeH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мпьют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…</a:t>
            </a:r>
            <a:r>
              <a:rPr kumimoji="0" lang="ru-RU" sz="3600" b="1" i="0" u="none" strike="noStrike" cap="none" normalizeH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ры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используются в школах, в магазинах, на фабриках и заводах и даже в космосе.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71604" y="285728"/>
            <a:ext cx="501291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984806"/>
              </a:solidFill>
              <a:effectLst/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984806"/>
              </a:solidFill>
              <a:latin typeface="Arial Black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714348" y="2143116"/>
            <a:ext cx="7786742" cy="2090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i="1" kern="10" spc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Спасибо за работу!</a:t>
            </a:r>
            <a:endParaRPr lang="ru-RU" sz="3600" i="1" kern="10" spc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220</Words>
  <Application>Microsoft Office PowerPoint</Application>
  <PresentationFormat>Экран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Из толкового словаря</vt:lpstr>
      <vt:lpstr>Поразмышляем? </vt:lpstr>
      <vt:lpstr>ЗАПОМНИ:</vt:lpstr>
      <vt:lpstr>Придумай и запиши однокоренные слова:</vt:lpstr>
      <vt:lpstr>Какие слова можно составить из слова «компьютер»?</vt:lpstr>
      <vt:lpstr>Вставь пропущенные буквы: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Нина</cp:lastModifiedBy>
  <cp:revision>25</cp:revision>
  <dcterms:created xsi:type="dcterms:W3CDTF">2013-07-29T17:42:42Z</dcterms:created>
  <dcterms:modified xsi:type="dcterms:W3CDTF">2014-02-01T10:59:03Z</dcterms:modified>
</cp:coreProperties>
</file>