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DA3C-24F8-4DB3-87DA-8E3645F3076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4E0F-7376-4317-BD77-CB7E472BF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DA3C-24F8-4DB3-87DA-8E3645F3076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4E0F-7376-4317-BD77-CB7E472BF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DA3C-24F8-4DB3-87DA-8E3645F3076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4E0F-7376-4317-BD77-CB7E472BF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DA3C-24F8-4DB3-87DA-8E3645F3076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4E0F-7376-4317-BD77-CB7E472BF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DA3C-24F8-4DB3-87DA-8E3645F3076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4E0F-7376-4317-BD77-CB7E472BF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DA3C-24F8-4DB3-87DA-8E3645F3076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4E0F-7376-4317-BD77-CB7E472BF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DA3C-24F8-4DB3-87DA-8E3645F3076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4E0F-7376-4317-BD77-CB7E472BF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DA3C-24F8-4DB3-87DA-8E3645F3076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4E0F-7376-4317-BD77-CB7E472BF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DA3C-24F8-4DB3-87DA-8E3645F3076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4E0F-7376-4317-BD77-CB7E472BF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DA3C-24F8-4DB3-87DA-8E3645F3076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4E0F-7376-4317-BD77-CB7E472BF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DA3C-24F8-4DB3-87DA-8E3645F3076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4E0F-7376-4317-BD77-CB7E472BF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9DA3C-24F8-4DB3-87DA-8E3645F30767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34E0F-7376-4317-BD77-CB7E472BF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Сказка о капельках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Основано на реальных событиях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accent1"/>
                </a:solidFill>
              </a:rPr>
              <a:t>Учитель начальной школы</a:t>
            </a:r>
          </a:p>
          <a:p>
            <a:r>
              <a:rPr lang="ru-RU" sz="2000" dirty="0" smtClean="0">
                <a:solidFill>
                  <a:schemeClr val="accent1"/>
                </a:solidFill>
              </a:rPr>
              <a:t>Тверитина Светлана Николаевна</a:t>
            </a:r>
          </a:p>
          <a:p>
            <a:r>
              <a:rPr lang="ru-RU" sz="2000" dirty="0" smtClean="0">
                <a:solidFill>
                  <a:schemeClr val="accent1"/>
                </a:solidFill>
              </a:rPr>
              <a:t>МОУСОШ №21  г. Волгодонск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znaj.net/up/article/img/ispareni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culliganlaredo.com/cycl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2" name="Picture 4" descr="http://www.bestanimations.com/Careers/Trade/Plumbing/Faucet-04-jun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8" name="Picture 4" descr="http://www.proshkolu.ru/content/media/pic/std/3000000/2922000/2921542-ae8e2d8479b52bd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49694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vipor.com/water-cycle-animation-2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http://900igr.net/datas/biologija/Krugovorot/0007-007-Krugovorot-vody-v-prirode-vsemirnyj-prots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images.prom.ua/2657982_w640_h640_m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http://mms.mts.ru:8080/datas/000/075/75239_thum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s05.radikal.ru/i178/1108/1c/2eb5f0d5b2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stat18.privet.ru/lr/0a1efa520f4c9366719f2c65b51bac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20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Сказка о капельках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ВСКкомпьютерс</dc:creator>
  <cp:lastModifiedBy>Computer</cp:lastModifiedBy>
  <cp:revision>9</cp:revision>
  <dcterms:created xsi:type="dcterms:W3CDTF">2013-03-17T17:06:47Z</dcterms:created>
  <dcterms:modified xsi:type="dcterms:W3CDTF">2014-08-31T12:44:59Z</dcterms:modified>
</cp:coreProperties>
</file>